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73" r:id="rId3"/>
    <p:sldId id="288" r:id="rId4"/>
    <p:sldId id="262" r:id="rId5"/>
    <p:sldId id="264" r:id="rId6"/>
    <p:sldId id="285" r:id="rId7"/>
    <p:sldId id="271" r:id="rId8"/>
    <p:sldId id="263" r:id="rId9"/>
    <p:sldId id="283" r:id="rId10"/>
    <p:sldId id="265" r:id="rId11"/>
    <p:sldId id="277" r:id="rId12"/>
    <p:sldId id="266" r:id="rId13"/>
    <p:sldId id="278" r:id="rId14"/>
    <p:sldId id="267" r:id="rId15"/>
    <p:sldId id="279" r:id="rId16"/>
    <p:sldId id="268" r:id="rId17"/>
    <p:sldId id="280" r:id="rId18"/>
    <p:sldId id="269" r:id="rId19"/>
    <p:sldId id="281" r:id="rId20"/>
    <p:sldId id="270" r:id="rId21"/>
    <p:sldId id="282" r:id="rId22"/>
    <p:sldId id="274" r:id="rId23"/>
    <p:sldId id="275" r:id="rId24"/>
    <p:sldId id="287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F3D1"/>
    <a:srgbClr val="1DFF83"/>
    <a:srgbClr val="FF9999"/>
    <a:srgbClr val="FF5050"/>
    <a:srgbClr val="EEBB54"/>
    <a:srgbClr val="00FA71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9F370D-2628-4D51-8479-88A89C4724BA}" type="doc">
      <dgm:prSet loTypeId="urn:microsoft.com/office/officeart/2005/8/layout/pyramid3" loCatId="pyramid" qsTypeId="urn:microsoft.com/office/officeart/2005/8/quickstyle/simple3" qsCatId="simple" csTypeId="urn:microsoft.com/office/officeart/2005/8/colors/colorful4" csCatId="colorful" phldr="1"/>
      <dgm:spPr/>
    </dgm:pt>
    <dgm:pt modelId="{6C5E23EC-0194-49F1-8A13-9285E11C01CC}">
      <dgm:prSet phldrT="[Text]" custT="1"/>
      <dgm:spPr/>
      <dgm:t>
        <a:bodyPr/>
        <a:lstStyle/>
        <a:p>
          <a:r>
            <a:rPr lang="en-US" sz="1200" b="1" dirty="0"/>
            <a:t>Cash drain</a:t>
          </a:r>
          <a:endParaRPr lang="en-IN" sz="1200" b="1" dirty="0"/>
        </a:p>
      </dgm:t>
    </dgm:pt>
    <dgm:pt modelId="{AE410A15-535F-4D58-B150-1B531315DA35}" type="parTrans" cxnId="{55B39F33-4174-4B30-8CB3-D4763EB85348}">
      <dgm:prSet/>
      <dgm:spPr/>
      <dgm:t>
        <a:bodyPr/>
        <a:lstStyle/>
        <a:p>
          <a:endParaRPr lang="en-IN"/>
        </a:p>
      </dgm:t>
    </dgm:pt>
    <dgm:pt modelId="{ACAC1AD8-302C-4393-8798-E44C47AC703D}" type="sibTrans" cxnId="{55B39F33-4174-4B30-8CB3-D4763EB85348}">
      <dgm:prSet/>
      <dgm:spPr/>
      <dgm:t>
        <a:bodyPr/>
        <a:lstStyle/>
        <a:p>
          <a:endParaRPr lang="en-IN"/>
        </a:p>
      </dgm:t>
    </dgm:pt>
    <dgm:pt modelId="{636AB80F-5368-4ED3-B77D-F52EADE593F5}">
      <dgm:prSet phldrT="[Text]" custT="1"/>
      <dgm:spPr/>
      <dgm:t>
        <a:bodyPr/>
        <a:lstStyle/>
        <a:p>
          <a:r>
            <a:rPr lang="en-US" sz="1200" b="1" dirty="0"/>
            <a:t>Dependency</a:t>
          </a:r>
          <a:endParaRPr lang="en-IN" sz="1200" b="1" dirty="0"/>
        </a:p>
      </dgm:t>
    </dgm:pt>
    <dgm:pt modelId="{31C274F6-E625-4D93-84AF-5D425919B9CC}" type="parTrans" cxnId="{2977EA81-EBDD-4C4D-A6DF-4D6F18523F06}">
      <dgm:prSet/>
      <dgm:spPr/>
      <dgm:t>
        <a:bodyPr/>
        <a:lstStyle/>
        <a:p>
          <a:endParaRPr lang="en-IN"/>
        </a:p>
      </dgm:t>
    </dgm:pt>
    <dgm:pt modelId="{B60703FE-5C77-4F77-96D1-7215B3411AC3}" type="sibTrans" cxnId="{2977EA81-EBDD-4C4D-A6DF-4D6F18523F06}">
      <dgm:prSet/>
      <dgm:spPr/>
      <dgm:t>
        <a:bodyPr/>
        <a:lstStyle/>
        <a:p>
          <a:endParaRPr lang="en-IN"/>
        </a:p>
      </dgm:t>
    </dgm:pt>
    <dgm:pt modelId="{A9B6EE43-5CDF-44F5-A9E9-24C300B7D193}">
      <dgm:prSet phldrT="[Text]" custT="1"/>
      <dgm:spPr/>
      <dgm:t>
        <a:bodyPr/>
        <a:lstStyle/>
        <a:p>
          <a:r>
            <a:rPr lang="en-US" sz="1200" b="1" dirty="0"/>
            <a:t>Control</a:t>
          </a:r>
          <a:endParaRPr lang="en-IN" sz="1200" b="1" dirty="0"/>
        </a:p>
      </dgm:t>
    </dgm:pt>
    <dgm:pt modelId="{5F480782-476E-4187-B270-8C1796FD04EB}" type="parTrans" cxnId="{F9127137-A2B0-4C06-A236-DDDE1ED23A58}">
      <dgm:prSet/>
      <dgm:spPr/>
      <dgm:t>
        <a:bodyPr/>
        <a:lstStyle/>
        <a:p>
          <a:endParaRPr lang="en-IN"/>
        </a:p>
      </dgm:t>
    </dgm:pt>
    <dgm:pt modelId="{F0FC24FB-89E6-41FA-A298-D3A3F618A35B}" type="sibTrans" cxnId="{F9127137-A2B0-4C06-A236-DDDE1ED23A58}">
      <dgm:prSet/>
      <dgm:spPr/>
      <dgm:t>
        <a:bodyPr/>
        <a:lstStyle/>
        <a:p>
          <a:endParaRPr lang="en-IN"/>
        </a:p>
      </dgm:t>
    </dgm:pt>
    <dgm:pt modelId="{478D0B9E-8145-481B-8E09-A0AC07731795}">
      <dgm:prSet custT="1"/>
      <dgm:spPr/>
      <dgm:t>
        <a:bodyPr/>
        <a:lstStyle/>
        <a:p>
          <a:r>
            <a:rPr lang="en-US" sz="1200" b="1" dirty="0"/>
            <a:t>Trust building</a:t>
          </a:r>
          <a:endParaRPr lang="en-IN" sz="1200" b="1" dirty="0"/>
        </a:p>
      </dgm:t>
    </dgm:pt>
    <dgm:pt modelId="{DFFCD7A5-2D95-4ADE-BA30-F6AC52740933}" type="parTrans" cxnId="{CA0B90AA-CA02-42E6-831B-D9188E83BADD}">
      <dgm:prSet/>
      <dgm:spPr/>
      <dgm:t>
        <a:bodyPr/>
        <a:lstStyle/>
        <a:p>
          <a:endParaRPr lang="en-IN"/>
        </a:p>
      </dgm:t>
    </dgm:pt>
    <dgm:pt modelId="{81046AFC-C625-48B7-984C-D66C6943C37F}" type="sibTrans" cxnId="{CA0B90AA-CA02-42E6-831B-D9188E83BADD}">
      <dgm:prSet/>
      <dgm:spPr/>
      <dgm:t>
        <a:bodyPr/>
        <a:lstStyle/>
        <a:p>
          <a:endParaRPr lang="en-IN"/>
        </a:p>
      </dgm:t>
    </dgm:pt>
    <dgm:pt modelId="{A79E40EB-2F94-47D0-8F82-B3827F16EE79}" type="pres">
      <dgm:prSet presAssocID="{BF9F370D-2628-4D51-8479-88A89C4724BA}" presName="Name0" presStyleCnt="0">
        <dgm:presLayoutVars>
          <dgm:dir/>
          <dgm:animLvl val="lvl"/>
          <dgm:resizeHandles val="exact"/>
        </dgm:presLayoutVars>
      </dgm:prSet>
      <dgm:spPr/>
    </dgm:pt>
    <dgm:pt modelId="{29A7BB54-4B40-4FD7-AD81-8E6927CD09AD}" type="pres">
      <dgm:prSet presAssocID="{6C5E23EC-0194-49F1-8A13-9285E11C01CC}" presName="Name8" presStyleCnt="0"/>
      <dgm:spPr/>
    </dgm:pt>
    <dgm:pt modelId="{30A8735B-EA43-4E1C-A7CF-89616DDD0438}" type="pres">
      <dgm:prSet presAssocID="{6C5E23EC-0194-49F1-8A13-9285E11C01CC}" presName="level" presStyleLbl="node1" presStyleIdx="0" presStyleCnt="4">
        <dgm:presLayoutVars>
          <dgm:chMax val="1"/>
          <dgm:bulletEnabled val="1"/>
        </dgm:presLayoutVars>
      </dgm:prSet>
      <dgm:spPr/>
    </dgm:pt>
    <dgm:pt modelId="{03EE77DB-EEFB-4DF8-9CC7-6C37AE939340}" type="pres">
      <dgm:prSet presAssocID="{6C5E23EC-0194-49F1-8A13-9285E11C01C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0679667-80DA-4AD8-A34B-1C68C1DCEA64}" type="pres">
      <dgm:prSet presAssocID="{478D0B9E-8145-481B-8E09-A0AC07731795}" presName="Name8" presStyleCnt="0"/>
      <dgm:spPr/>
    </dgm:pt>
    <dgm:pt modelId="{266A1FF2-5699-4FF6-8DD6-288C9A7C383B}" type="pres">
      <dgm:prSet presAssocID="{478D0B9E-8145-481B-8E09-A0AC07731795}" presName="level" presStyleLbl="node1" presStyleIdx="1" presStyleCnt="4">
        <dgm:presLayoutVars>
          <dgm:chMax val="1"/>
          <dgm:bulletEnabled val="1"/>
        </dgm:presLayoutVars>
      </dgm:prSet>
      <dgm:spPr/>
    </dgm:pt>
    <dgm:pt modelId="{00D4AA36-9781-44CD-AA6E-63763FB8EF6C}" type="pres">
      <dgm:prSet presAssocID="{478D0B9E-8145-481B-8E09-A0AC0773179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96BE12-E3E2-401C-9A22-57BD40A3E6E3}" type="pres">
      <dgm:prSet presAssocID="{636AB80F-5368-4ED3-B77D-F52EADE593F5}" presName="Name8" presStyleCnt="0"/>
      <dgm:spPr/>
    </dgm:pt>
    <dgm:pt modelId="{6DCA454B-9C14-4A72-ACCB-D0BE33A16989}" type="pres">
      <dgm:prSet presAssocID="{636AB80F-5368-4ED3-B77D-F52EADE593F5}" presName="level" presStyleLbl="node1" presStyleIdx="2" presStyleCnt="4">
        <dgm:presLayoutVars>
          <dgm:chMax val="1"/>
          <dgm:bulletEnabled val="1"/>
        </dgm:presLayoutVars>
      </dgm:prSet>
      <dgm:spPr/>
    </dgm:pt>
    <dgm:pt modelId="{3B6E2F36-A4BD-4F87-B387-74B9E6305EA0}" type="pres">
      <dgm:prSet presAssocID="{636AB80F-5368-4ED3-B77D-F52EADE593F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357066F-E8C4-460A-9546-C5B9FC38B72B}" type="pres">
      <dgm:prSet presAssocID="{A9B6EE43-5CDF-44F5-A9E9-24C300B7D193}" presName="Name8" presStyleCnt="0"/>
      <dgm:spPr/>
    </dgm:pt>
    <dgm:pt modelId="{8C4C1364-34B9-4365-8584-BCE2FD8E962B}" type="pres">
      <dgm:prSet presAssocID="{A9B6EE43-5CDF-44F5-A9E9-24C300B7D193}" presName="level" presStyleLbl="node1" presStyleIdx="3" presStyleCnt="4">
        <dgm:presLayoutVars>
          <dgm:chMax val="1"/>
          <dgm:bulletEnabled val="1"/>
        </dgm:presLayoutVars>
      </dgm:prSet>
      <dgm:spPr/>
    </dgm:pt>
    <dgm:pt modelId="{DBA6E1CD-752D-4E03-91CF-0B6B269D4A35}" type="pres">
      <dgm:prSet presAssocID="{A9B6EE43-5CDF-44F5-A9E9-24C300B7D19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5565128-FB34-4A78-B0C5-6BA539647472}" type="presOf" srcId="{6C5E23EC-0194-49F1-8A13-9285E11C01CC}" destId="{03EE77DB-EEFB-4DF8-9CC7-6C37AE939340}" srcOrd="1" destOrd="0" presId="urn:microsoft.com/office/officeart/2005/8/layout/pyramid3"/>
    <dgm:cxn modelId="{7FC21E31-7C16-49EE-BA4A-7F4F80D3AFC9}" type="presOf" srcId="{478D0B9E-8145-481B-8E09-A0AC07731795}" destId="{266A1FF2-5699-4FF6-8DD6-288C9A7C383B}" srcOrd="0" destOrd="0" presId="urn:microsoft.com/office/officeart/2005/8/layout/pyramid3"/>
    <dgm:cxn modelId="{55B39F33-4174-4B30-8CB3-D4763EB85348}" srcId="{BF9F370D-2628-4D51-8479-88A89C4724BA}" destId="{6C5E23EC-0194-49F1-8A13-9285E11C01CC}" srcOrd="0" destOrd="0" parTransId="{AE410A15-535F-4D58-B150-1B531315DA35}" sibTransId="{ACAC1AD8-302C-4393-8798-E44C47AC703D}"/>
    <dgm:cxn modelId="{F9127137-A2B0-4C06-A236-DDDE1ED23A58}" srcId="{BF9F370D-2628-4D51-8479-88A89C4724BA}" destId="{A9B6EE43-5CDF-44F5-A9E9-24C300B7D193}" srcOrd="3" destOrd="0" parTransId="{5F480782-476E-4187-B270-8C1796FD04EB}" sibTransId="{F0FC24FB-89E6-41FA-A298-D3A3F618A35B}"/>
    <dgm:cxn modelId="{CA5BE570-5C41-4E0F-9CF8-95A0A14F7B47}" type="presOf" srcId="{636AB80F-5368-4ED3-B77D-F52EADE593F5}" destId="{3B6E2F36-A4BD-4F87-B387-74B9E6305EA0}" srcOrd="1" destOrd="0" presId="urn:microsoft.com/office/officeart/2005/8/layout/pyramid3"/>
    <dgm:cxn modelId="{8E44C751-324F-49D3-B97A-66D3969B5D9B}" type="presOf" srcId="{636AB80F-5368-4ED3-B77D-F52EADE593F5}" destId="{6DCA454B-9C14-4A72-ACCB-D0BE33A16989}" srcOrd="0" destOrd="0" presId="urn:microsoft.com/office/officeart/2005/8/layout/pyramid3"/>
    <dgm:cxn modelId="{2977EA81-EBDD-4C4D-A6DF-4D6F18523F06}" srcId="{BF9F370D-2628-4D51-8479-88A89C4724BA}" destId="{636AB80F-5368-4ED3-B77D-F52EADE593F5}" srcOrd="2" destOrd="0" parTransId="{31C274F6-E625-4D93-84AF-5D425919B9CC}" sibTransId="{B60703FE-5C77-4F77-96D1-7215B3411AC3}"/>
    <dgm:cxn modelId="{CA0B90AA-CA02-42E6-831B-D9188E83BADD}" srcId="{BF9F370D-2628-4D51-8479-88A89C4724BA}" destId="{478D0B9E-8145-481B-8E09-A0AC07731795}" srcOrd="1" destOrd="0" parTransId="{DFFCD7A5-2D95-4ADE-BA30-F6AC52740933}" sibTransId="{81046AFC-C625-48B7-984C-D66C6943C37F}"/>
    <dgm:cxn modelId="{9C55ACC7-450A-41DB-B02E-02BC4FD591E3}" type="presOf" srcId="{BF9F370D-2628-4D51-8479-88A89C4724BA}" destId="{A79E40EB-2F94-47D0-8F82-B3827F16EE79}" srcOrd="0" destOrd="0" presId="urn:microsoft.com/office/officeart/2005/8/layout/pyramid3"/>
    <dgm:cxn modelId="{B981A4CD-EC39-4331-A70A-B04CBA738527}" type="presOf" srcId="{A9B6EE43-5CDF-44F5-A9E9-24C300B7D193}" destId="{8C4C1364-34B9-4365-8584-BCE2FD8E962B}" srcOrd="0" destOrd="0" presId="urn:microsoft.com/office/officeart/2005/8/layout/pyramid3"/>
    <dgm:cxn modelId="{323407D3-B26C-442B-8F1F-781CAC3A64CF}" type="presOf" srcId="{478D0B9E-8145-481B-8E09-A0AC07731795}" destId="{00D4AA36-9781-44CD-AA6E-63763FB8EF6C}" srcOrd="1" destOrd="0" presId="urn:microsoft.com/office/officeart/2005/8/layout/pyramid3"/>
    <dgm:cxn modelId="{5A0303E1-D355-4F64-8C36-8E99B63CD848}" type="presOf" srcId="{A9B6EE43-5CDF-44F5-A9E9-24C300B7D193}" destId="{DBA6E1CD-752D-4E03-91CF-0B6B269D4A35}" srcOrd="1" destOrd="0" presId="urn:microsoft.com/office/officeart/2005/8/layout/pyramid3"/>
    <dgm:cxn modelId="{0F28EDE4-C693-4C9B-8D4F-3EF40020FC51}" type="presOf" srcId="{6C5E23EC-0194-49F1-8A13-9285E11C01CC}" destId="{30A8735B-EA43-4E1C-A7CF-89616DDD0438}" srcOrd="0" destOrd="0" presId="urn:microsoft.com/office/officeart/2005/8/layout/pyramid3"/>
    <dgm:cxn modelId="{F88B4DBB-AD37-429A-9299-779C69BC6340}" type="presParOf" srcId="{A79E40EB-2F94-47D0-8F82-B3827F16EE79}" destId="{29A7BB54-4B40-4FD7-AD81-8E6927CD09AD}" srcOrd="0" destOrd="0" presId="urn:microsoft.com/office/officeart/2005/8/layout/pyramid3"/>
    <dgm:cxn modelId="{7DD0E37C-6D15-44A0-B218-733B3F27E6F1}" type="presParOf" srcId="{29A7BB54-4B40-4FD7-AD81-8E6927CD09AD}" destId="{30A8735B-EA43-4E1C-A7CF-89616DDD0438}" srcOrd="0" destOrd="0" presId="urn:microsoft.com/office/officeart/2005/8/layout/pyramid3"/>
    <dgm:cxn modelId="{0ACDD08D-AC74-4B92-8E62-92B94E61534F}" type="presParOf" srcId="{29A7BB54-4B40-4FD7-AD81-8E6927CD09AD}" destId="{03EE77DB-EEFB-4DF8-9CC7-6C37AE939340}" srcOrd="1" destOrd="0" presId="urn:microsoft.com/office/officeart/2005/8/layout/pyramid3"/>
    <dgm:cxn modelId="{AD037847-00A6-40B7-81F2-60C5EFF63002}" type="presParOf" srcId="{A79E40EB-2F94-47D0-8F82-B3827F16EE79}" destId="{50679667-80DA-4AD8-A34B-1C68C1DCEA64}" srcOrd="1" destOrd="0" presId="urn:microsoft.com/office/officeart/2005/8/layout/pyramid3"/>
    <dgm:cxn modelId="{201B81F3-96C7-4BB0-8AB3-69FCA4C45F2C}" type="presParOf" srcId="{50679667-80DA-4AD8-A34B-1C68C1DCEA64}" destId="{266A1FF2-5699-4FF6-8DD6-288C9A7C383B}" srcOrd="0" destOrd="0" presId="urn:microsoft.com/office/officeart/2005/8/layout/pyramid3"/>
    <dgm:cxn modelId="{3D492CE6-C9DB-4809-A12B-0EE042201F76}" type="presParOf" srcId="{50679667-80DA-4AD8-A34B-1C68C1DCEA64}" destId="{00D4AA36-9781-44CD-AA6E-63763FB8EF6C}" srcOrd="1" destOrd="0" presId="urn:microsoft.com/office/officeart/2005/8/layout/pyramid3"/>
    <dgm:cxn modelId="{65474FC6-12BA-4F4D-B454-646B8F73F73A}" type="presParOf" srcId="{A79E40EB-2F94-47D0-8F82-B3827F16EE79}" destId="{9C96BE12-E3E2-401C-9A22-57BD40A3E6E3}" srcOrd="2" destOrd="0" presId="urn:microsoft.com/office/officeart/2005/8/layout/pyramid3"/>
    <dgm:cxn modelId="{F246B0EC-95C6-4A2B-B776-2FB4202167F9}" type="presParOf" srcId="{9C96BE12-E3E2-401C-9A22-57BD40A3E6E3}" destId="{6DCA454B-9C14-4A72-ACCB-D0BE33A16989}" srcOrd="0" destOrd="0" presId="urn:microsoft.com/office/officeart/2005/8/layout/pyramid3"/>
    <dgm:cxn modelId="{7C1DE55B-0E99-43C7-BBC4-E86FC9C6E26D}" type="presParOf" srcId="{9C96BE12-E3E2-401C-9A22-57BD40A3E6E3}" destId="{3B6E2F36-A4BD-4F87-B387-74B9E6305EA0}" srcOrd="1" destOrd="0" presId="urn:microsoft.com/office/officeart/2005/8/layout/pyramid3"/>
    <dgm:cxn modelId="{88AB3554-A2F7-49F6-8FC7-857C1738294A}" type="presParOf" srcId="{A79E40EB-2F94-47D0-8F82-B3827F16EE79}" destId="{E357066F-E8C4-460A-9546-C5B9FC38B72B}" srcOrd="3" destOrd="0" presId="urn:microsoft.com/office/officeart/2005/8/layout/pyramid3"/>
    <dgm:cxn modelId="{8656EE53-8C09-4FA2-A1E4-41CD95FC3890}" type="presParOf" srcId="{E357066F-E8C4-460A-9546-C5B9FC38B72B}" destId="{8C4C1364-34B9-4365-8584-BCE2FD8E962B}" srcOrd="0" destOrd="0" presId="urn:microsoft.com/office/officeart/2005/8/layout/pyramid3"/>
    <dgm:cxn modelId="{71703C26-F5CC-4461-B968-1009C2589B73}" type="presParOf" srcId="{E357066F-E8C4-460A-9546-C5B9FC38B72B}" destId="{DBA6E1CD-752D-4E03-91CF-0B6B269D4A35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8AC90-E4F2-4500-B25F-1CA35B1F94FC}" type="doc">
      <dgm:prSet loTypeId="urn:microsoft.com/office/officeart/2009/layout/CircleArrowProcess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294C1549-F252-4BF4-8BCD-09A72AC15977}">
      <dgm:prSet phldrT="[Text]" custT="1"/>
      <dgm:spPr/>
      <dgm:t>
        <a:bodyPr/>
        <a:lstStyle/>
        <a:p>
          <a:r>
            <a:rPr lang="en-US" sz="1800" b="1" dirty="0"/>
            <a:t>Per Capital Income</a:t>
          </a:r>
          <a:endParaRPr lang="en-IN" sz="1800" b="1" dirty="0"/>
        </a:p>
      </dgm:t>
    </dgm:pt>
    <dgm:pt modelId="{FFA8360D-6517-4B52-8216-7BF46FAEA59F}" type="parTrans" cxnId="{C279DDEE-B21C-4631-BF7B-F514712E2EF8}">
      <dgm:prSet/>
      <dgm:spPr/>
      <dgm:t>
        <a:bodyPr/>
        <a:lstStyle/>
        <a:p>
          <a:endParaRPr lang="en-IN"/>
        </a:p>
      </dgm:t>
    </dgm:pt>
    <dgm:pt modelId="{DA29ECF1-079F-4267-A576-2A8CE03E85DC}" type="sibTrans" cxnId="{C279DDEE-B21C-4631-BF7B-F514712E2EF8}">
      <dgm:prSet/>
      <dgm:spPr/>
      <dgm:t>
        <a:bodyPr/>
        <a:lstStyle/>
        <a:p>
          <a:endParaRPr lang="en-IN"/>
        </a:p>
      </dgm:t>
    </dgm:pt>
    <dgm:pt modelId="{0FB0EB05-C241-4275-8104-C9E91D0AEC95}">
      <dgm:prSet phldrT="[Text]" custT="1"/>
      <dgm:spPr/>
      <dgm:t>
        <a:bodyPr/>
        <a:lstStyle/>
        <a:p>
          <a:r>
            <a:rPr lang="en-US" sz="1800" b="1" dirty="0"/>
            <a:t>1,84,000</a:t>
          </a:r>
          <a:r>
            <a:rPr lang="en-US" sz="1400" b="1" dirty="0"/>
            <a:t> per year</a:t>
          </a:r>
          <a:endParaRPr lang="en-IN" sz="1400" b="1" dirty="0"/>
        </a:p>
      </dgm:t>
    </dgm:pt>
    <dgm:pt modelId="{26913124-01CE-41E3-A743-15ADC6B7B8A2}" type="parTrans" cxnId="{C0BB2066-5BAA-4262-9CC3-3F1DAEE8097D}">
      <dgm:prSet/>
      <dgm:spPr/>
      <dgm:t>
        <a:bodyPr/>
        <a:lstStyle/>
        <a:p>
          <a:endParaRPr lang="en-IN" b="1">
            <a:solidFill>
              <a:schemeClr val="tx2">
                <a:lumMod val="50000"/>
              </a:schemeClr>
            </a:solidFill>
          </a:endParaRPr>
        </a:p>
      </dgm:t>
    </dgm:pt>
    <dgm:pt modelId="{67CBDFBC-0A2A-4FF3-8956-1C9CB77D3172}" type="sibTrans" cxnId="{C0BB2066-5BAA-4262-9CC3-3F1DAEE8097D}">
      <dgm:prSet/>
      <dgm:spPr/>
      <dgm:t>
        <a:bodyPr/>
        <a:lstStyle/>
        <a:p>
          <a:endParaRPr lang="en-IN"/>
        </a:p>
      </dgm:t>
    </dgm:pt>
    <dgm:pt modelId="{9AE2E05A-8148-4F48-A38C-A87F7FB84992}">
      <dgm:prSet phldrT="[Text]" custT="1"/>
      <dgm:spPr/>
      <dgm:t>
        <a:bodyPr/>
        <a:lstStyle/>
        <a:p>
          <a:r>
            <a:rPr lang="en-US" sz="1400" b="1"/>
            <a:t>500 per day</a:t>
          </a:r>
          <a:endParaRPr lang="en-IN" sz="1400" b="1" dirty="0"/>
        </a:p>
      </dgm:t>
    </dgm:pt>
    <dgm:pt modelId="{7A0AD05B-A0F7-4A43-AECA-41153DB42B3E}" type="parTrans" cxnId="{C6D66098-3877-47D7-8619-1350E09B192D}">
      <dgm:prSet/>
      <dgm:spPr/>
      <dgm:t>
        <a:bodyPr/>
        <a:lstStyle/>
        <a:p>
          <a:endParaRPr lang="en-IN" b="1">
            <a:solidFill>
              <a:schemeClr val="tx2">
                <a:lumMod val="50000"/>
              </a:schemeClr>
            </a:solidFill>
          </a:endParaRPr>
        </a:p>
      </dgm:t>
    </dgm:pt>
    <dgm:pt modelId="{8B056B8E-1A79-421C-8E13-4A74BAC96DC0}" type="sibTrans" cxnId="{C6D66098-3877-47D7-8619-1350E09B192D}">
      <dgm:prSet/>
      <dgm:spPr/>
      <dgm:t>
        <a:bodyPr/>
        <a:lstStyle/>
        <a:p>
          <a:endParaRPr lang="en-IN"/>
        </a:p>
      </dgm:t>
    </dgm:pt>
    <dgm:pt modelId="{EF7836C0-6436-49AF-B03B-8617ACB5C05D}">
      <dgm:prSet phldrT="[Text]" custT="1"/>
      <dgm:spPr/>
      <dgm:t>
        <a:bodyPr/>
        <a:lstStyle/>
        <a:p>
          <a:r>
            <a:rPr lang="en-US" sz="1400" b="1" dirty="0"/>
            <a:t>15,000 per month</a:t>
          </a:r>
          <a:endParaRPr lang="en-IN" sz="1400" b="1" dirty="0"/>
        </a:p>
      </dgm:t>
    </dgm:pt>
    <dgm:pt modelId="{7C563AF2-8C5E-4EBE-A9A9-C5F8ECF637FF}" type="parTrans" cxnId="{80FB1234-7319-4C3B-BEE5-DB75F33EAFAB}">
      <dgm:prSet/>
      <dgm:spPr/>
      <dgm:t>
        <a:bodyPr/>
        <a:lstStyle/>
        <a:p>
          <a:endParaRPr lang="en-IN"/>
        </a:p>
      </dgm:t>
    </dgm:pt>
    <dgm:pt modelId="{13CBD932-A2D4-4B9A-AF44-D49C55F55371}" type="sibTrans" cxnId="{80FB1234-7319-4C3B-BEE5-DB75F33EAFAB}">
      <dgm:prSet/>
      <dgm:spPr/>
      <dgm:t>
        <a:bodyPr/>
        <a:lstStyle/>
        <a:p>
          <a:endParaRPr lang="en-IN"/>
        </a:p>
      </dgm:t>
    </dgm:pt>
    <dgm:pt modelId="{058ACB9E-105E-4F14-825C-C9053A0589CE}" type="pres">
      <dgm:prSet presAssocID="{3CD8AC90-E4F2-4500-B25F-1CA35B1F94F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55BC726-B67C-4E4F-9BEA-A2F94F7E699A}" type="pres">
      <dgm:prSet presAssocID="{294C1549-F252-4BF4-8BCD-09A72AC15977}" presName="Accent1" presStyleCnt="0"/>
      <dgm:spPr/>
    </dgm:pt>
    <dgm:pt modelId="{D8EEB119-6513-4BA1-8C9C-3D86EC3B1BBE}" type="pres">
      <dgm:prSet presAssocID="{294C1549-F252-4BF4-8BCD-09A72AC15977}" presName="Accent" presStyleLbl="node1" presStyleIdx="0" presStyleCnt="1"/>
      <dgm:spPr/>
    </dgm:pt>
    <dgm:pt modelId="{12A68E37-194F-4035-91C6-3282D819672A}" type="pres">
      <dgm:prSet presAssocID="{294C1549-F252-4BF4-8BCD-09A72AC15977}" presName="Child1" presStyleLbl="revTx" presStyleIdx="0" presStyleCnt="2" custScaleX="125293" custLinFactNeighborX="14474" custLinFactNeighborY="-944">
        <dgm:presLayoutVars>
          <dgm:chMax val="0"/>
          <dgm:chPref val="0"/>
          <dgm:bulletEnabled val="1"/>
        </dgm:presLayoutVars>
      </dgm:prSet>
      <dgm:spPr/>
    </dgm:pt>
    <dgm:pt modelId="{F19AB0C0-DB1A-4104-AC8F-2B9F9A027E00}" type="pres">
      <dgm:prSet presAssocID="{294C1549-F252-4BF4-8BCD-09A72AC15977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80FB1234-7319-4C3B-BEE5-DB75F33EAFAB}" srcId="{294C1549-F252-4BF4-8BCD-09A72AC15977}" destId="{EF7836C0-6436-49AF-B03B-8617ACB5C05D}" srcOrd="1" destOrd="0" parTransId="{7C563AF2-8C5E-4EBE-A9A9-C5F8ECF637FF}" sibTransId="{13CBD932-A2D4-4B9A-AF44-D49C55F55371}"/>
    <dgm:cxn modelId="{C0BB2066-5BAA-4262-9CC3-3F1DAEE8097D}" srcId="{294C1549-F252-4BF4-8BCD-09A72AC15977}" destId="{0FB0EB05-C241-4275-8104-C9E91D0AEC95}" srcOrd="0" destOrd="0" parTransId="{26913124-01CE-41E3-A743-15ADC6B7B8A2}" sibTransId="{67CBDFBC-0A2A-4FF3-8956-1C9CB77D3172}"/>
    <dgm:cxn modelId="{4FFAFB66-D756-416D-A4D7-45728D7A991A}" type="presOf" srcId="{EF7836C0-6436-49AF-B03B-8617ACB5C05D}" destId="{12A68E37-194F-4035-91C6-3282D819672A}" srcOrd="0" destOrd="1" presId="urn:microsoft.com/office/officeart/2009/layout/CircleArrowProcess"/>
    <dgm:cxn modelId="{C45FA349-0D95-411A-B433-BCCE6E92587F}" type="presOf" srcId="{3CD8AC90-E4F2-4500-B25F-1CA35B1F94FC}" destId="{058ACB9E-105E-4F14-825C-C9053A0589CE}" srcOrd="0" destOrd="0" presId="urn:microsoft.com/office/officeart/2009/layout/CircleArrowProcess"/>
    <dgm:cxn modelId="{2F79CB59-6E61-4854-A901-F635D87D543D}" type="presOf" srcId="{0FB0EB05-C241-4275-8104-C9E91D0AEC95}" destId="{12A68E37-194F-4035-91C6-3282D819672A}" srcOrd="0" destOrd="0" presId="urn:microsoft.com/office/officeart/2009/layout/CircleArrowProcess"/>
    <dgm:cxn modelId="{69507B8E-34E5-4545-A189-5FE115178D93}" type="presOf" srcId="{294C1549-F252-4BF4-8BCD-09A72AC15977}" destId="{F19AB0C0-DB1A-4104-AC8F-2B9F9A027E00}" srcOrd="0" destOrd="0" presId="urn:microsoft.com/office/officeart/2009/layout/CircleArrowProcess"/>
    <dgm:cxn modelId="{C6D66098-3877-47D7-8619-1350E09B192D}" srcId="{294C1549-F252-4BF4-8BCD-09A72AC15977}" destId="{9AE2E05A-8148-4F48-A38C-A87F7FB84992}" srcOrd="2" destOrd="0" parTransId="{7A0AD05B-A0F7-4A43-AECA-41153DB42B3E}" sibTransId="{8B056B8E-1A79-421C-8E13-4A74BAC96DC0}"/>
    <dgm:cxn modelId="{8917D69D-2FC7-46E8-8838-8AA1DF5AAD2A}" type="presOf" srcId="{9AE2E05A-8148-4F48-A38C-A87F7FB84992}" destId="{12A68E37-194F-4035-91C6-3282D819672A}" srcOrd="0" destOrd="2" presId="urn:microsoft.com/office/officeart/2009/layout/CircleArrowProcess"/>
    <dgm:cxn modelId="{C279DDEE-B21C-4631-BF7B-F514712E2EF8}" srcId="{3CD8AC90-E4F2-4500-B25F-1CA35B1F94FC}" destId="{294C1549-F252-4BF4-8BCD-09A72AC15977}" srcOrd="0" destOrd="0" parTransId="{FFA8360D-6517-4B52-8216-7BF46FAEA59F}" sibTransId="{DA29ECF1-079F-4267-A576-2A8CE03E85DC}"/>
    <dgm:cxn modelId="{A3932E54-8B03-429E-904C-8F54A9298E7D}" type="presParOf" srcId="{058ACB9E-105E-4F14-825C-C9053A0589CE}" destId="{155BC726-B67C-4E4F-9BEA-A2F94F7E699A}" srcOrd="0" destOrd="0" presId="urn:microsoft.com/office/officeart/2009/layout/CircleArrowProcess"/>
    <dgm:cxn modelId="{8DBEF3A6-F8BE-4F19-9DE9-032F2A284C15}" type="presParOf" srcId="{155BC726-B67C-4E4F-9BEA-A2F94F7E699A}" destId="{D8EEB119-6513-4BA1-8C9C-3D86EC3B1BBE}" srcOrd="0" destOrd="0" presId="urn:microsoft.com/office/officeart/2009/layout/CircleArrowProcess"/>
    <dgm:cxn modelId="{D63805FB-08C4-400C-B837-8501611A58DB}" type="presParOf" srcId="{058ACB9E-105E-4F14-825C-C9053A0589CE}" destId="{12A68E37-194F-4035-91C6-3282D819672A}" srcOrd="1" destOrd="0" presId="urn:microsoft.com/office/officeart/2009/layout/CircleArrowProcess"/>
    <dgm:cxn modelId="{DCF13F99-7D78-4D29-B392-9B5811BFFF6E}" type="presParOf" srcId="{058ACB9E-105E-4F14-825C-C9053A0589CE}" destId="{F19AB0C0-DB1A-4104-AC8F-2B9F9A027E00}" srcOrd="2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1C90EE-E736-4906-A381-A56A3689EFEB}" type="doc">
      <dgm:prSet loTypeId="urn:microsoft.com/office/officeart/2005/8/layout/rings+Icon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F602063-B260-4D7B-9871-176E095171A0}">
      <dgm:prSet phldrT="[Text]" custT="1"/>
      <dgm:spPr/>
      <dgm:t>
        <a:bodyPr/>
        <a:lstStyle/>
        <a:p>
          <a:r>
            <a:rPr lang="en-US" sz="1400" b="1"/>
            <a:t>Local Ecosystem</a:t>
          </a:r>
          <a:endParaRPr lang="en-IN" sz="1400" b="1" dirty="0"/>
        </a:p>
      </dgm:t>
    </dgm:pt>
    <dgm:pt modelId="{D658D930-990D-4CBB-A226-AD0393819BE8}" type="parTrans" cxnId="{4BBE597F-AC3F-4A48-BE1A-7CE05DDA5C5F}">
      <dgm:prSet/>
      <dgm:spPr/>
      <dgm:t>
        <a:bodyPr/>
        <a:lstStyle/>
        <a:p>
          <a:endParaRPr lang="en-IN" sz="1400"/>
        </a:p>
      </dgm:t>
    </dgm:pt>
    <dgm:pt modelId="{A00D277A-0147-4BFC-9496-26175F98C013}" type="sibTrans" cxnId="{4BBE597F-AC3F-4A48-BE1A-7CE05DDA5C5F}">
      <dgm:prSet/>
      <dgm:spPr/>
      <dgm:t>
        <a:bodyPr/>
        <a:lstStyle/>
        <a:p>
          <a:endParaRPr lang="en-IN" sz="1400" b="1">
            <a:solidFill>
              <a:schemeClr val="tx2">
                <a:lumMod val="50000"/>
              </a:schemeClr>
            </a:solidFill>
          </a:endParaRPr>
        </a:p>
      </dgm:t>
    </dgm:pt>
    <dgm:pt modelId="{08A1C3BF-8B5C-453F-9C73-E3F34558DB98}">
      <dgm:prSet phldrT="[Text]" custT="1"/>
      <dgm:spPr/>
      <dgm:t>
        <a:bodyPr/>
        <a:lstStyle/>
        <a:p>
          <a:r>
            <a:rPr lang="en-US" sz="1400" b="1"/>
            <a:t>Loyalty of Driver</a:t>
          </a:r>
          <a:endParaRPr lang="en-IN" sz="1400" b="1" dirty="0"/>
        </a:p>
      </dgm:t>
    </dgm:pt>
    <dgm:pt modelId="{62C0CAEF-C733-46B9-AB1C-3B562392B2DF}" type="parTrans" cxnId="{D9456A5C-BB75-4DDB-B2F1-740EBAE7801B}">
      <dgm:prSet/>
      <dgm:spPr/>
      <dgm:t>
        <a:bodyPr/>
        <a:lstStyle/>
        <a:p>
          <a:endParaRPr lang="en-IN" sz="1400"/>
        </a:p>
      </dgm:t>
    </dgm:pt>
    <dgm:pt modelId="{9005DA64-5F6A-48E8-BBE8-59DDD9312020}" type="sibTrans" cxnId="{D9456A5C-BB75-4DDB-B2F1-740EBAE7801B}">
      <dgm:prSet/>
      <dgm:spPr/>
      <dgm:t>
        <a:bodyPr/>
        <a:lstStyle/>
        <a:p>
          <a:endParaRPr lang="en-IN" sz="1400" b="1">
            <a:solidFill>
              <a:schemeClr val="tx2">
                <a:lumMod val="50000"/>
              </a:schemeClr>
            </a:solidFill>
          </a:endParaRPr>
        </a:p>
      </dgm:t>
    </dgm:pt>
    <dgm:pt modelId="{EBEC11D7-2FA3-40B6-BF1B-C18FF273C1A1}">
      <dgm:prSet phldrT="[Text]" custT="1"/>
      <dgm:spPr/>
      <dgm:t>
        <a:bodyPr/>
        <a:lstStyle/>
        <a:p>
          <a:r>
            <a:rPr lang="en-US" sz="1400" b="1"/>
            <a:t>Ride Monitoring System</a:t>
          </a:r>
          <a:endParaRPr lang="en-IN" sz="1400" b="1" dirty="0"/>
        </a:p>
      </dgm:t>
    </dgm:pt>
    <dgm:pt modelId="{C17E1029-B54B-4C7C-BB4C-2E7DEC00B438}" type="parTrans" cxnId="{AECE6FAE-5B7A-401F-B3FA-036570863BC2}">
      <dgm:prSet/>
      <dgm:spPr/>
      <dgm:t>
        <a:bodyPr/>
        <a:lstStyle/>
        <a:p>
          <a:endParaRPr lang="en-IN" sz="1400"/>
        </a:p>
      </dgm:t>
    </dgm:pt>
    <dgm:pt modelId="{51F93F8F-427B-4E5D-921A-25B3A216D64E}" type="sibTrans" cxnId="{AECE6FAE-5B7A-401F-B3FA-036570863BC2}">
      <dgm:prSet/>
      <dgm:spPr/>
      <dgm:t>
        <a:bodyPr/>
        <a:lstStyle/>
        <a:p>
          <a:endParaRPr lang="en-IN" sz="1400" b="1">
            <a:solidFill>
              <a:schemeClr val="tx2">
                <a:lumMod val="50000"/>
              </a:schemeClr>
            </a:solidFill>
          </a:endParaRPr>
        </a:p>
      </dgm:t>
    </dgm:pt>
    <dgm:pt modelId="{2BBBD59C-BA0A-4E7C-A0AF-3E716F88EADF}">
      <dgm:prSet phldrT="[Text]" custT="1"/>
      <dgm:spPr/>
      <dgm:t>
        <a:bodyPr/>
        <a:lstStyle/>
        <a:p>
          <a:r>
            <a:rPr lang="en-US" sz="1400" b="1"/>
            <a:t>KYC</a:t>
          </a:r>
          <a:endParaRPr lang="en-IN" sz="1400" b="1" dirty="0"/>
        </a:p>
      </dgm:t>
    </dgm:pt>
    <dgm:pt modelId="{C5D53826-C1D1-4014-A879-1CA789637AEE}" type="parTrans" cxnId="{20719535-8A5D-4AA1-92A0-49B6D29FB949}">
      <dgm:prSet/>
      <dgm:spPr/>
      <dgm:t>
        <a:bodyPr/>
        <a:lstStyle/>
        <a:p>
          <a:endParaRPr lang="en-IN" sz="1400"/>
        </a:p>
      </dgm:t>
    </dgm:pt>
    <dgm:pt modelId="{6DE1C2F0-C8E2-477C-8ADF-99A3EEB53E98}" type="sibTrans" cxnId="{20719535-8A5D-4AA1-92A0-49B6D29FB949}">
      <dgm:prSet/>
      <dgm:spPr/>
      <dgm:t>
        <a:bodyPr/>
        <a:lstStyle/>
        <a:p>
          <a:endParaRPr lang="en-IN" sz="1400" b="1">
            <a:solidFill>
              <a:schemeClr val="tx2">
                <a:lumMod val="50000"/>
              </a:schemeClr>
            </a:solidFill>
          </a:endParaRPr>
        </a:p>
      </dgm:t>
    </dgm:pt>
    <dgm:pt modelId="{F56FF4E6-46B5-4850-9D19-80CFF14199DD}">
      <dgm:prSet phldrT="[Text]" custT="1"/>
      <dgm:spPr/>
      <dgm:t>
        <a:bodyPr/>
        <a:lstStyle/>
        <a:p>
          <a:r>
            <a:rPr lang="en-US" sz="1400" b="1"/>
            <a:t>Feedback loop</a:t>
          </a:r>
          <a:endParaRPr lang="en-IN" sz="1400" b="1" dirty="0"/>
        </a:p>
      </dgm:t>
    </dgm:pt>
    <dgm:pt modelId="{0FA392C1-F26C-42E0-AC8B-46CF8196E9C5}" type="parTrans" cxnId="{9EA58A57-0A33-4A2D-BA2C-50803FDE3C7D}">
      <dgm:prSet/>
      <dgm:spPr/>
      <dgm:t>
        <a:bodyPr/>
        <a:lstStyle/>
        <a:p>
          <a:endParaRPr lang="en-IN" sz="1400"/>
        </a:p>
      </dgm:t>
    </dgm:pt>
    <dgm:pt modelId="{D5224717-03BF-4AA2-9C04-EB8C54CB8A91}" type="sibTrans" cxnId="{9EA58A57-0A33-4A2D-BA2C-50803FDE3C7D}">
      <dgm:prSet/>
      <dgm:spPr/>
      <dgm:t>
        <a:bodyPr/>
        <a:lstStyle/>
        <a:p>
          <a:endParaRPr lang="en-IN" sz="1400" b="1">
            <a:solidFill>
              <a:schemeClr val="tx2">
                <a:lumMod val="50000"/>
              </a:schemeClr>
            </a:solidFill>
          </a:endParaRPr>
        </a:p>
      </dgm:t>
    </dgm:pt>
    <dgm:pt modelId="{3A71194F-59A8-4FC8-82E8-6D7A115136FB}">
      <dgm:prSet custT="1"/>
      <dgm:spPr/>
      <dgm:t>
        <a:bodyPr/>
        <a:lstStyle/>
        <a:p>
          <a:r>
            <a:rPr lang="en-US" sz="1400" b="1"/>
            <a:t>Brand Ambassador</a:t>
          </a:r>
          <a:endParaRPr lang="en-IN" sz="1400" b="1" dirty="0"/>
        </a:p>
      </dgm:t>
    </dgm:pt>
    <dgm:pt modelId="{356F3D92-6D67-4A4C-820B-B25873DC3C37}" type="parTrans" cxnId="{6C392D47-90AB-4103-89EF-2F544D9D54D2}">
      <dgm:prSet/>
      <dgm:spPr/>
      <dgm:t>
        <a:bodyPr/>
        <a:lstStyle/>
        <a:p>
          <a:endParaRPr lang="en-IN" sz="1400"/>
        </a:p>
      </dgm:t>
    </dgm:pt>
    <dgm:pt modelId="{5649D2DF-3619-473A-AC72-A06920F240E4}" type="sibTrans" cxnId="{6C392D47-90AB-4103-89EF-2F544D9D54D2}">
      <dgm:prSet/>
      <dgm:spPr/>
      <dgm:t>
        <a:bodyPr/>
        <a:lstStyle/>
        <a:p>
          <a:endParaRPr lang="en-IN" sz="1400" b="1">
            <a:solidFill>
              <a:schemeClr val="tx2">
                <a:lumMod val="50000"/>
              </a:schemeClr>
            </a:solidFill>
          </a:endParaRPr>
        </a:p>
      </dgm:t>
    </dgm:pt>
    <dgm:pt modelId="{310391D5-3404-442A-AFD5-333537C64B5E}" type="pres">
      <dgm:prSet presAssocID="{521C90EE-E736-4906-A381-A56A3689EFEB}" presName="Name0" presStyleCnt="0">
        <dgm:presLayoutVars>
          <dgm:chMax val="7"/>
          <dgm:dir/>
          <dgm:resizeHandles val="exact"/>
        </dgm:presLayoutVars>
      </dgm:prSet>
      <dgm:spPr/>
    </dgm:pt>
    <dgm:pt modelId="{7675C2E1-1606-4AF2-AB56-FB56A8C6E018}" type="pres">
      <dgm:prSet presAssocID="{521C90EE-E736-4906-A381-A56A3689EFEB}" presName="ellipse1" presStyleLbl="vennNode1" presStyleIdx="0" presStyleCnt="6">
        <dgm:presLayoutVars>
          <dgm:bulletEnabled val="1"/>
        </dgm:presLayoutVars>
      </dgm:prSet>
      <dgm:spPr/>
    </dgm:pt>
    <dgm:pt modelId="{465E81B3-AFA0-41C6-8FF7-B6C4125044B0}" type="pres">
      <dgm:prSet presAssocID="{521C90EE-E736-4906-A381-A56A3689EFEB}" presName="ellipse2" presStyleLbl="vennNode1" presStyleIdx="1" presStyleCnt="6">
        <dgm:presLayoutVars>
          <dgm:bulletEnabled val="1"/>
        </dgm:presLayoutVars>
      </dgm:prSet>
      <dgm:spPr/>
    </dgm:pt>
    <dgm:pt modelId="{66EA12B3-1A52-46A7-944A-4466192BFC08}" type="pres">
      <dgm:prSet presAssocID="{521C90EE-E736-4906-A381-A56A3689EFEB}" presName="ellipse3" presStyleLbl="vennNode1" presStyleIdx="2" presStyleCnt="6">
        <dgm:presLayoutVars>
          <dgm:bulletEnabled val="1"/>
        </dgm:presLayoutVars>
      </dgm:prSet>
      <dgm:spPr/>
    </dgm:pt>
    <dgm:pt modelId="{733D06D5-BEC4-4E45-A158-B96C246BFA84}" type="pres">
      <dgm:prSet presAssocID="{521C90EE-E736-4906-A381-A56A3689EFEB}" presName="ellipse4" presStyleLbl="vennNode1" presStyleIdx="3" presStyleCnt="6">
        <dgm:presLayoutVars>
          <dgm:bulletEnabled val="1"/>
        </dgm:presLayoutVars>
      </dgm:prSet>
      <dgm:spPr/>
    </dgm:pt>
    <dgm:pt modelId="{D43569D9-F993-4248-98EA-9FDF6D61A30A}" type="pres">
      <dgm:prSet presAssocID="{521C90EE-E736-4906-A381-A56A3689EFEB}" presName="ellipse5" presStyleLbl="vennNode1" presStyleIdx="4" presStyleCnt="6">
        <dgm:presLayoutVars>
          <dgm:bulletEnabled val="1"/>
        </dgm:presLayoutVars>
      </dgm:prSet>
      <dgm:spPr/>
    </dgm:pt>
    <dgm:pt modelId="{0B7F33BF-E3A2-48BD-B3B6-0D315CC17CD3}" type="pres">
      <dgm:prSet presAssocID="{521C90EE-E736-4906-A381-A56A3689EFEB}" presName="ellipse6" presStyleLbl="vennNode1" presStyleIdx="5" presStyleCnt="6">
        <dgm:presLayoutVars>
          <dgm:bulletEnabled val="1"/>
        </dgm:presLayoutVars>
      </dgm:prSet>
      <dgm:spPr/>
    </dgm:pt>
  </dgm:ptLst>
  <dgm:cxnLst>
    <dgm:cxn modelId="{7C66451C-206D-47E9-95A0-345CEFA73F06}" type="presOf" srcId="{3A71194F-59A8-4FC8-82E8-6D7A115136FB}" destId="{D43569D9-F993-4248-98EA-9FDF6D61A30A}" srcOrd="0" destOrd="0" presId="urn:microsoft.com/office/officeart/2005/8/layout/rings+Icon"/>
    <dgm:cxn modelId="{20719535-8A5D-4AA1-92A0-49B6D29FB949}" srcId="{521C90EE-E736-4906-A381-A56A3689EFEB}" destId="{2BBBD59C-BA0A-4E7C-A0AF-3E716F88EADF}" srcOrd="3" destOrd="0" parTransId="{C5D53826-C1D1-4014-A879-1CA789637AEE}" sibTransId="{6DE1C2F0-C8E2-477C-8ADF-99A3EEB53E98}"/>
    <dgm:cxn modelId="{D9456A5C-BB75-4DDB-B2F1-740EBAE7801B}" srcId="{521C90EE-E736-4906-A381-A56A3689EFEB}" destId="{08A1C3BF-8B5C-453F-9C73-E3F34558DB98}" srcOrd="1" destOrd="0" parTransId="{62C0CAEF-C733-46B9-AB1C-3B562392B2DF}" sibTransId="{9005DA64-5F6A-48E8-BBE8-59DDD9312020}"/>
    <dgm:cxn modelId="{FB716663-E844-45D4-A016-6C5422A502F4}" type="presOf" srcId="{521C90EE-E736-4906-A381-A56A3689EFEB}" destId="{310391D5-3404-442A-AFD5-333537C64B5E}" srcOrd="0" destOrd="0" presId="urn:microsoft.com/office/officeart/2005/8/layout/rings+Icon"/>
    <dgm:cxn modelId="{6C392D47-90AB-4103-89EF-2F544D9D54D2}" srcId="{521C90EE-E736-4906-A381-A56A3689EFEB}" destId="{3A71194F-59A8-4FC8-82E8-6D7A115136FB}" srcOrd="4" destOrd="0" parTransId="{356F3D92-6D67-4A4C-820B-B25873DC3C37}" sibTransId="{5649D2DF-3619-473A-AC72-A06920F240E4}"/>
    <dgm:cxn modelId="{9EA58A57-0A33-4A2D-BA2C-50803FDE3C7D}" srcId="{521C90EE-E736-4906-A381-A56A3689EFEB}" destId="{F56FF4E6-46B5-4850-9D19-80CFF14199DD}" srcOrd="5" destOrd="0" parTransId="{0FA392C1-F26C-42E0-AC8B-46CF8196E9C5}" sibTransId="{D5224717-03BF-4AA2-9C04-EB8C54CB8A91}"/>
    <dgm:cxn modelId="{1F35C459-C035-4984-8428-58E1A9D87947}" type="presOf" srcId="{EBEC11D7-2FA3-40B6-BF1B-C18FF273C1A1}" destId="{66EA12B3-1A52-46A7-944A-4466192BFC08}" srcOrd="0" destOrd="0" presId="urn:microsoft.com/office/officeart/2005/8/layout/rings+Icon"/>
    <dgm:cxn modelId="{4BBE597F-AC3F-4A48-BE1A-7CE05DDA5C5F}" srcId="{521C90EE-E736-4906-A381-A56A3689EFEB}" destId="{8F602063-B260-4D7B-9871-176E095171A0}" srcOrd="0" destOrd="0" parTransId="{D658D930-990D-4CBB-A226-AD0393819BE8}" sibTransId="{A00D277A-0147-4BFC-9496-26175F98C013}"/>
    <dgm:cxn modelId="{4BB745AC-2B74-4589-A8A4-6F635EF98D23}" type="presOf" srcId="{2BBBD59C-BA0A-4E7C-A0AF-3E716F88EADF}" destId="{733D06D5-BEC4-4E45-A158-B96C246BFA84}" srcOrd="0" destOrd="0" presId="urn:microsoft.com/office/officeart/2005/8/layout/rings+Icon"/>
    <dgm:cxn modelId="{A4C2C5AD-82FD-4B63-B1E1-90A75CD6E234}" type="presOf" srcId="{8F602063-B260-4D7B-9871-176E095171A0}" destId="{7675C2E1-1606-4AF2-AB56-FB56A8C6E018}" srcOrd="0" destOrd="0" presId="urn:microsoft.com/office/officeart/2005/8/layout/rings+Icon"/>
    <dgm:cxn modelId="{AECE6FAE-5B7A-401F-B3FA-036570863BC2}" srcId="{521C90EE-E736-4906-A381-A56A3689EFEB}" destId="{EBEC11D7-2FA3-40B6-BF1B-C18FF273C1A1}" srcOrd="2" destOrd="0" parTransId="{C17E1029-B54B-4C7C-BB4C-2E7DEC00B438}" sibTransId="{51F93F8F-427B-4E5D-921A-25B3A216D64E}"/>
    <dgm:cxn modelId="{3ECA28B0-E45B-4F0B-83B4-673147A33C8B}" type="presOf" srcId="{08A1C3BF-8B5C-453F-9C73-E3F34558DB98}" destId="{465E81B3-AFA0-41C6-8FF7-B6C4125044B0}" srcOrd="0" destOrd="0" presId="urn:microsoft.com/office/officeart/2005/8/layout/rings+Icon"/>
    <dgm:cxn modelId="{6EC239B3-BAD9-4A31-98EC-8F64283FC251}" type="presOf" srcId="{F56FF4E6-46B5-4850-9D19-80CFF14199DD}" destId="{0B7F33BF-E3A2-48BD-B3B6-0D315CC17CD3}" srcOrd="0" destOrd="0" presId="urn:microsoft.com/office/officeart/2005/8/layout/rings+Icon"/>
    <dgm:cxn modelId="{37CE6DCB-1FD6-4C14-81E0-FD946DCB9BF9}" type="presParOf" srcId="{310391D5-3404-442A-AFD5-333537C64B5E}" destId="{7675C2E1-1606-4AF2-AB56-FB56A8C6E018}" srcOrd="0" destOrd="0" presId="urn:microsoft.com/office/officeart/2005/8/layout/rings+Icon"/>
    <dgm:cxn modelId="{7247CE3C-D072-4A64-907D-06A56D8E40F5}" type="presParOf" srcId="{310391D5-3404-442A-AFD5-333537C64B5E}" destId="{465E81B3-AFA0-41C6-8FF7-B6C4125044B0}" srcOrd="1" destOrd="0" presId="urn:microsoft.com/office/officeart/2005/8/layout/rings+Icon"/>
    <dgm:cxn modelId="{5EDDEA78-9ADA-4B92-9AA1-81D123AAFB59}" type="presParOf" srcId="{310391D5-3404-442A-AFD5-333537C64B5E}" destId="{66EA12B3-1A52-46A7-944A-4466192BFC08}" srcOrd="2" destOrd="0" presId="urn:microsoft.com/office/officeart/2005/8/layout/rings+Icon"/>
    <dgm:cxn modelId="{714C408E-2EC6-41D9-8115-96C0C47C9387}" type="presParOf" srcId="{310391D5-3404-442A-AFD5-333537C64B5E}" destId="{733D06D5-BEC4-4E45-A158-B96C246BFA84}" srcOrd="3" destOrd="0" presId="urn:microsoft.com/office/officeart/2005/8/layout/rings+Icon"/>
    <dgm:cxn modelId="{4FCEC2C6-8D70-48BA-9751-237C5CFDE0A5}" type="presParOf" srcId="{310391D5-3404-442A-AFD5-333537C64B5E}" destId="{D43569D9-F993-4248-98EA-9FDF6D61A30A}" srcOrd="4" destOrd="0" presId="urn:microsoft.com/office/officeart/2005/8/layout/rings+Icon"/>
    <dgm:cxn modelId="{A6F57C10-DA8E-48A4-9799-811E1FB43B43}" type="presParOf" srcId="{310391D5-3404-442A-AFD5-333537C64B5E}" destId="{0B7F33BF-E3A2-48BD-B3B6-0D315CC17CD3}" srcOrd="5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38C2ED-96FE-4488-B945-F2F223700AB5}" type="doc">
      <dgm:prSet loTypeId="urn:microsoft.com/office/officeart/2005/8/layout/chart3" loCatId="cycle" qsTypeId="urn:microsoft.com/office/officeart/2005/8/quickstyle/simple3" qsCatId="simple" csTypeId="urn:microsoft.com/office/officeart/2005/8/colors/colorful3" csCatId="colorful" phldr="1"/>
      <dgm:spPr/>
    </dgm:pt>
    <dgm:pt modelId="{057EB507-E7A8-46BC-9449-E56040C1AAC0}">
      <dgm:prSet phldrT="[Text]" custT="1"/>
      <dgm:spPr/>
      <dgm:t>
        <a:bodyPr/>
        <a:lstStyle/>
        <a:p>
          <a:r>
            <a:rPr lang="en-US" sz="1400" b="1" dirty="0"/>
            <a:t>Base price</a:t>
          </a:r>
          <a:endParaRPr lang="en-IN" sz="1400" b="1" dirty="0"/>
        </a:p>
      </dgm:t>
    </dgm:pt>
    <dgm:pt modelId="{5CC760B2-0D41-4C38-8AB2-FBEE93BD0729}" type="parTrans" cxnId="{3FACF6D9-5486-40D4-BEFB-03133978F759}">
      <dgm:prSet/>
      <dgm:spPr/>
      <dgm:t>
        <a:bodyPr/>
        <a:lstStyle/>
        <a:p>
          <a:endParaRPr lang="en-IN"/>
        </a:p>
      </dgm:t>
    </dgm:pt>
    <dgm:pt modelId="{DE077779-9C5B-4EA1-84EB-C698CE80CBDE}" type="sibTrans" cxnId="{3FACF6D9-5486-40D4-BEFB-03133978F759}">
      <dgm:prSet/>
      <dgm:spPr/>
      <dgm:t>
        <a:bodyPr/>
        <a:lstStyle/>
        <a:p>
          <a:endParaRPr lang="en-IN"/>
        </a:p>
      </dgm:t>
    </dgm:pt>
    <dgm:pt modelId="{014D5AB7-8FAF-4DC7-9E2F-541F3A1CC94F}">
      <dgm:prSet phldrT="[Text]" custT="1"/>
      <dgm:spPr/>
      <dgm:t>
        <a:bodyPr/>
        <a:lstStyle/>
        <a:p>
          <a:r>
            <a:rPr lang="en-US" sz="1400" b="1" dirty="0"/>
            <a:t>Surge Multiplier</a:t>
          </a:r>
          <a:endParaRPr lang="en-IN" sz="1400" b="1" dirty="0"/>
        </a:p>
      </dgm:t>
    </dgm:pt>
    <dgm:pt modelId="{D79D9B49-24CA-48F6-8C84-FF0E77BAADCC}" type="parTrans" cxnId="{8BFC5992-DB88-457E-BEB1-C6430DDA6B04}">
      <dgm:prSet/>
      <dgm:spPr/>
      <dgm:t>
        <a:bodyPr/>
        <a:lstStyle/>
        <a:p>
          <a:endParaRPr lang="en-IN"/>
        </a:p>
      </dgm:t>
    </dgm:pt>
    <dgm:pt modelId="{FF80B322-298C-4B72-B5C0-246919F293D7}" type="sibTrans" cxnId="{8BFC5992-DB88-457E-BEB1-C6430DDA6B04}">
      <dgm:prSet/>
      <dgm:spPr/>
      <dgm:t>
        <a:bodyPr/>
        <a:lstStyle/>
        <a:p>
          <a:endParaRPr lang="en-IN"/>
        </a:p>
      </dgm:t>
    </dgm:pt>
    <dgm:pt modelId="{0B022E1D-6D1A-48CF-9016-9A39F05C552F}">
      <dgm:prSet phldrT="[Text]" custT="1"/>
      <dgm:spPr/>
      <dgm:t>
        <a:bodyPr/>
        <a:lstStyle/>
        <a:p>
          <a:r>
            <a:rPr lang="en-US" sz="1400" b="1" dirty="0"/>
            <a:t>Booking fee</a:t>
          </a:r>
          <a:endParaRPr lang="en-IN" sz="1400" b="1" dirty="0"/>
        </a:p>
      </dgm:t>
    </dgm:pt>
    <dgm:pt modelId="{4CE8E184-9D45-40FF-8B40-D6C89590F89A}" type="parTrans" cxnId="{39BF13E3-65A4-4C0F-A6FB-E3F115B512A0}">
      <dgm:prSet/>
      <dgm:spPr/>
      <dgm:t>
        <a:bodyPr/>
        <a:lstStyle/>
        <a:p>
          <a:endParaRPr lang="en-IN"/>
        </a:p>
      </dgm:t>
    </dgm:pt>
    <dgm:pt modelId="{4A11A8D2-68CF-4A0C-B520-AC0096C710D2}" type="sibTrans" cxnId="{39BF13E3-65A4-4C0F-A6FB-E3F115B512A0}">
      <dgm:prSet/>
      <dgm:spPr/>
      <dgm:t>
        <a:bodyPr/>
        <a:lstStyle/>
        <a:p>
          <a:endParaRPr lang="en-IN"/>
        </a:p>
      </dgm:t>
    </dgm:pt>
    <dgm:pt modelId="{CEBB9F8E-A6DC-47EF-A39F-1E3D5959A577}">
      <dgm:prSet custT="1"/>
      <dgm:spPr/>
      <dgm:t>
        <a:bodyPr/>
        <a:lstStyle/>
        <a:p>
          <a:r>
            <a:rPr lang="en-US" sz="1400" b="1" dirty="0"/>
            <a:t>Cost per km * Time</a:t>
          </a:r>
          <a:endParaRPr lang="en-IN" sz="1400" b="1" dirty="0"/>
        </a:p>
      </dgm:t>
    </dgm:pt>
    <dgm:pt modelId="{52752735-4ABA-42D0-86CD-E541CFDF69B4}" type="parTrans" cxnId="{91364A13-98B0-46A1-BC78-3BC1A1D3A931}">
      <dgm:prSet/>
      <dgm:spPr/>
      <dgm:t>
        <a:bodyPr/>
        <a:lstStyle/>
        <a:p>
          <a:endParaRPr lang="en-IN"/>
        </a:p>
      </dgm:t>
    </dgm:pt>
    <dgm:pt modelId="{E2C64D7F-E437-49A6-BF97-CFADBEF8227F}" type="sibTrans" cxnId="{91364A13-98B0-46A1-BC78-3BC1A1D3A931}">
      <dgm:prSet/>
      <dgm:spPr/>
      <dgm:t>
        <a:bodyPr/>
        <a:lstStyle/>
        <a:p>
          <a:endParaRPr lang="en-IN"/>
        </a:p>
      </dgm:t>
    </dgm:pt>
    <dgm:pt modelId="{5D623009-4E7D-477E-84AA-C4665A5D75B7}">
      <dgm:prSet custT="1"/>
      <dgm:spPr/>
      <dgm:t>
        <a:bodyPr/>
        <a:lstStyle/>
        <a:p>
          <a:r>
            <a:rPr lang="en-US" sz="1400" b="1" dirty="0"/>
            <a:t>Cost per min * Time</a:t>
          </a:r>
          <a:endParaRPr lang="en-IN" sz="1400" b="1" dirty="0"/>
        </a:p>
      </dgm:t>
    </dgm:pt>
    <dgm:pt modelId="{CA1C8A80-91F7-4A23-A83E-062647DA0072}" type="parTrans" cxnId="{DFD18C4B-8B6B-445F-A051-39D01456F08D}">
      <dgm:prSet/>
      <dgm:spPr/>
      <dgm:t>
        <a:bodyPr/>
        <a:lstStyle/>
        <a:p>
          <a:endParaRPr lang="en-IN"/>
        </a:p>
      </dgm:t>
    </dgm:pt>
    <dgm:pt modelId="{849EC9BB-187E-4047-B6E8-E5417B25296D}" type="sibTrans" cxnId="{DFD18C4B-8B6B-445F-A051-39D01456F08D}">
      <dgm:prSet/>
      <dgm:spPr/>
      <dgm:t>
        <a:bodyPr/>
        <a:lstStyle/>
        <a:p>
          <a:endParaRPr lang="en-IN"/>
        </a:p>
      </dgm:t>
    </dgm:pt>
    <dgm:pt modelId="{59A3E20F-2FA0-4368-8686-49E857E51AC1}" type="pres">
      <dgm:prSet presAssocID="{D938C2ED-96FE-4488-B945-F2F223700AB5}" presName="compositeShape" presStyleCnt="0">
        <dgm:presLayoutVars>
          <dgm:chMax val="7"/>
          <dgm:dir/>
          <dgm:resizeHandles val="exact"/>
        </dgm:presLayoutVars>
      </dgm:prSet>
      <dgm:spPr/>
    </dgm:pt>
    <dgm:pt modelId="{59B45F39-8BDB-416D-A4C6-6ED8C8B3BC02}" type="pres">
      <dgm:prSet presAssocID="{D938C2ED-96FE-4488-B945-F2F223700AB5}" presName="wedge1" presStyleLbl="node1" presStyleIdx="0" presStyleCnt="5" custScaleX="105239"/>
      <dgm:spPr/>
    </dgm:pt>
    <dgm:pt modelId="{EB02FF4C-5263-4875-917C-726EE37FF299}" type="pres">
      <dgm:prSet presAssocID="{D938C2ED-96FE-4488-B945-F2F223700AB5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426FADC-4932-4A05-A71A-23E24383B2CB}" type="pres">
      <dgm:prSet presAssocID="{D938C2ED-96FE-4488-B945-F2F223700AB5}" presName="wedge2" presStyleLbl="node1" presStyleIdx="1" presStyleCnt="5" custScaleX="105239"/>
      <dgm:spPr/>
    </dgm:pt>
    <dgm:pt modelId="{949A4B10-028E-41B9-AB89-16E5BF247CF8}" type="pres">
      <dgm:prSet presAssocID="{D938C2ED-96FE-4488-B945-F2F223700AB5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CB9936D-33B7-4A93-B93A-A7D84CC546FF}" type="pres">
      <dgm:prSet presAssocID="{D938C2ED-96FE-4488-B945-F2F223700AB5}" presName="wedge3" presStyleLbl="node1" presStyleIdx="2" presStyleCnt="5" custScaleX="105239"/>
      <dgm:spPr/>
    </dgm:pt>
    <dgm:pt modelId="{475157CA-25D7-49A4-9794-631B915C6514}" type="pres">
      <dgm:prSet presAssocID="{D938C2ED-96FE-4488-B945-F2F223700AB5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4FAE283-D95D-4021-A6EC-54C5924A2E4A}" type="pres">
      <dgm:prSet presAssocID="{D938C2ED-96FE-4488-B945-F2F223700AB5}" presName="wedge4" presStyleLbl="node1" presStyleIdx="3" presStyleCnt="5" custScaleX="105239"/>
      <dgm:spPr/>
    </dgm:pt>
    <dgm:pt modelId="{F987DF6B-46CD-4C65-A5BD-6D6116C31608}" type="pres">
      <dgm:prSet presAssocID="{D938C2ED-96FE-4488-B945-F2F223700AB5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6E45246-1BF8-4484-95ED-032C32666B9F}" type="pres">
      <dgm:prSet presAssocID="{D938C2ED-96FE-4488-B945-F2F223700AB5}" presName="wedge5" presStyleLbl="node1" presStyleIdx="4" presStyleCnt="5" custScaleX="105239"/>
      <dgm:spPr/>
    </dgm:pt>
    <dgm:pt modelId="{28573849-F7E7-40D2-B398-FA7D4542BE39}" type="pres">
      <dgm:prSet presAssocID="{D938C2ED-96FE-4488-B945-F2F223700AB5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A36C11-5B5A-4E9F-B91C-39E9B8B6F21C}" type="presOf" srcId="{CEBB9F8E-A6DC-47EF-A39F-1E3D5959A577}" destId="{2CB9936D-33B7-4A93-B93A-A7D84CC546FF}" srcOrd="0" destOrd="0" presId="urn:microsoft.com/office/officeart/2005/8/layout/chart3"/>
    <dgm:cxn modelId="{91364A13-98B0-46A1-BC78-3BC1A1D3A931}" srcId="{D938C2ED-96FE-4488-B945-F2F223700AB5}" destId="{CEBB9F8E-A6DC-47EF-A39F-1E3D5959A577}" srcOrd="2" destOrd="0" parTransId="{52752735-4ABA-42D0-86CD-E541CFDF69B4}" sibTransId="{E2C64D7F-E437-49A6-BF97-CFADBEF8227F}"/>
    <dgm:cxn modelId="{966D761F-1308-4C0C-A745-D23ED346C3D8}" type="presOf" srcId="{057EB507-E7A8-46BC-9449-E56040C1AAC0}" destId="{59B45F39-8BDB-416D-A4C6-6ED8C8B3BC02}" srcOrd="0" destOrd="0" presId="urn:microsoft.com/office/officeart/2005/8/layout/chart3"/>
    <dgm:cxn modelId="{81A55527-CDD6-43F7-8B71-6E10FA5FE996}" type="presOf" srcId="{5D623009-4E7D-477E-84AA-C4665A5D75B7}" destId="{949A4B10-028E-41B9-AB89-16E5BF247CF8}" srcOrd="1" destOrd="0" presId="urn:microsoft.com/office/officeart/2005/8/layout/chart3"/>
    <dgm:cxn modelId="{F65FF436-D68B-4DAB-8E65-497A27BF677F}" type="presOf" srcId="{014D5AB7-8FAF-4DC7-9E2F-541F3A1CC94F}" destId="{44FAE283-D95D-4021-A6EC-54C5924A2E4A}" srcOrd="0" destOrd="0" presId="urn:microsoft.com/office/officeart/2005/8/layout/chart3"/>
    <dgm:cxn modelId="{118FF467-4207-47E4-B984-14F70D8A384D}" type="presOf" srcId="{057EB507-E7A8-46BC-9449-E56040C1AAC0}" destId="{EB02FF4C-5263-4875-917C-726EE37FF299}" srcOrd="1" destOrd="0" presId="urn:microsoft.com/office/officeart/2005/8/layout/chart3"/>
    <dgm:cxn modelId="{DFD18C4B-8B6B-445F-A051-39D01456F08D}" srcId="{D938C2ED-96FE-4488-B945-F2F223700AB5}" destId="{5D623009-4E7D-477E-84AA-C4665A5D75B7}" srcOrd="1" destOrd="0" parTransId="{CA1C8A80-91F7-4A23-A83E-062647DA0072}" sibTransId="{849EC9BB-187E-4047-B6E8-E5417B25296D}"/>
    <dgm:cxn modelId="{32B3946F-BCBE-48CE-8D66-A5EE7F297209}" type="presOf" srcId="{0B022E1D-6D1A-48CF-9016-9A39F05C552F}" destId="{16E45246-1BF8-4484-95ED-032C32666B9F}" srcOrd="0" destOrd="0" presId="urn:microsoft.com/office/officeart/2005/8/layout/chart3"/>
    <dgm:cxn modelId="{4ECB7292-C2B8-45A5-AC52-72DCEEE4D47F}" type="presOf" srcId="{5D623009-4E7D-477E-84AA-C4665A5D75B7}" destId="{7426FADC-4932-4A05-A71A-23E24383B2CB}" srcOrd="0" destOrd="0" presId="urn:microsoft.com/office/officeart/2005/8/layout/chart3"/>
    <dgm:cxn modelId="{8BFC5992-DB88-457E-BEB1-C6430DDA6B04}" srcId="{D938C2ED-96FE-4488-B945-F2F223700AB5}" destId="{014D5AB7-8FAF-4DC7-9E2F-541F3A1CC94F}" srcOrd="3" destOrd="0" parTransId="{D79D9B49-24CA-48F6-8C84-FF0E77BAADCC}" sibTransId="{FF80B322-298C-4B72-B5C0-246919F293D7}"/>
    <dgm:cxn modelId="{0646AFC4-F584-4D14-A34B-995AD18ADF07}" type="presOf" srcId="{CEBB9F8E-A6DC-47EF-A39F-1E3D5959A577}" destId="{475157CA-25D7-49A4-9794-631B915C6514}" srcOrd="1" destOrd="0" presId="urn:microsoft.com/office/officeart/2005/8/layout/chart3"/>
    <dgm:cxn modelId="{02A7B2D6-A723-47D0-96D3-4E4B68B57F42}" type="presOf" srcId="{014D5AB7-8FAF-4DC7-9E2F-541F3A1CC94F}" destId="{F987DF6B-46CD-4C65-A5BD-6D6116C31608}" srcOrd="1" destOrd="0" presId="urn:microsoft.com/office/officeart/2005/8/layout/chart3"/>
    <dgm:cxn modelId="{3FACF6D9-5486-40D4-BEFB-03133978F759}" srcId="{D938C2ED-96FE-4488-B945-F2F223700AB5}" destId="{057EB507-E7A8-46BC-9449-E56040C1AAC0}" srcOrd="0" destOrd="0" parTransId="{5CC760B2-0D41-4C38-8AB2-FBEE93BD0729}" sibTransId="{DE077779-9C5B-4EA1-84EB-C698CE80CBDE}"/>
    <dgm:cxn modelId="{39BF13E3-65A4-4C0F-A6FB-E3F115B512A0}" srcId="{D938C2ED-96FE-4488-B945-F2F223700AB5}" destId="{0B022E1D-6D1A-48CF-9016-9A39F05C552F}" srcOrd="4" destOrd="0" parTransId="{4CE8E184-9D45-40FF-8B40-D6C89590F89A}" sibTransId="{4A11A8D2-68CF-4A0C-B520-AC0096C710D2}"/>
    <dgm:cxn modelId="{B4990DE8-B54A-4153-8B88-3383910DA9C1}" type="presOf" srcId="{0B022E1D-6D1A-48CF-9016-9A39F05C552F}" destId="{28573849-F7E7-40D2-B398-FA7D4542BE39}" srcOrd="1" destOrd="0" presId="urn:microsoft.com/office/officeart/2005/8/layout/chart3"/>
    <dgm:cxn modelId="{BBDC8CED-699B-49B2-B3E2-F6835D7BB8C5}" type="presOf" srcId="{D938C2ED-96FE-4488-B945-F2F223700AB5}" destId="{59A3E20F-2FA0-4368-8686-49E857E51AC1}" srcOrd="0" destOrd="0" presId="urn:microsoft.com/office/officeart/2005/8/layout/chart3"/>
    <dgm:cxn modelId="{C8B92BDA-30F0-4610-89FE-C0E5055C4E5B}" type="presParOf" srcId="{59A3E20F-2FA0-4368-8686-49E857E51AC1}" destId="{59B45F39-8BDB-416D-A4C6-6ED8C8B3BC02}" srcOrd="0" destOrd="0" presId="urn:microsoft.com/office/officeart/2005/8/layout/chart3"/>
    <dgm:cxn modelId="{8AB25617-153C-4D58-A088-5582AE255F42}" type="presParOf" srcId="{59A3E20F-2FA0-4368-8686-49E857E51AC1}" destId="{EB02FF4C-5263-4875-917C-726EE37FF299}" srcOrd="1" destOrd="0" presId="urn:microsoft.com/office/officeart/2005/8/layout/chart3"/>
    <dgm:cxn modelId="{291AF5FB-C545-45CF-B694-CDA5BDB92421}" type="presParOf" srcId="{59A3E20F-2FA0-4368-8686-49E857E51AC1}" destId="{7426FADC-4932-4A05-A71A-23E24383B2CB}" srcOrd="2" destOrd="0" presId="urn:microsoft.com/office/officeart/2005/8/layout/chart3"/>
    <dgm:cxn modelId="{6B50E3BF-1C80-4459-84E9-1D5245456DC6}" type="presParOf" srcId="{59A3E20F-2FA0-4368-8686-49E857E51AC1}" destId="{949A4B10-028E-41B9-AB89-16E5BF247CF8}" srcOrd="3" destOrd="0" presId="urn:microsoft.com/office/officeart/2005/8/layout/chart3"/>
    <dgm:cxn modelId="{E3B563D9-FE2A-4585-B8E4-A89E31394D2D}" type="presParOf" srcId="{59A3E20F-2FA0-4368-8686-49E857E51AC1}" destId="{2CB9936D-33B7-4A93-B93A-A7D84CC546FF}" srcOrd="4" destOrd="0" presId="urn:microsoft.com/office/officeart/2005/8/layout/chart3"/>
    <dgm:cxn modelId="{E96BDCEE-64AB-4D15-9960-4127AF0D90E1}" type="presParOf" srcId="{59A3E20F-2FA0-4368-8686-49E857E51AC1}" destId="{475157CA-25D7-49A4-9794-631B915C6514}" srcOrd="5" destOrd="0" presId="urn:microsoft.com/office/officeart/2005/8/layout/chart3"/>
    <dgm:cxn modelId="{8DAC4E5C-8EAA-48A3-9F8E-6BE9BFF0EE6B}" type="presParOf" srcId="{59A3E20F-2FA0-4368-8686-49E857E51AC1}" destId="{44FAE283-D95D-4021-A6EC-54C5924A2E4A}" srcOrd="6" destOrd="0" presId="urn:microsoft.com/office/officeart/2005/8/layout/chart3"/>
    <dgm:cxn modelId="{38ABAC11-9E53-4012-84A7-9226AD7238DC}" type="presParOf" srcId="{59A3E20F-2FA0-4368-8686-49E857E51AC1}" destId="{F987DF6B-46CD-4C65-A5BD-6D6116C31608}" srcOrd="7" destOrd="0" presId="urn:microsoft.com/office/officeart/2005/8/layout/chart3"/>
    <dgm:cxn modelId="{A46214AF-3612-40AF-BEDC-8548A05C847A}" type="presParOf" srcId="{59A3E20F-2FA0-4368-8686-49E857E51AC1}" destId="{16E45246-1BF8-4484-95ED-032C32666B9F}" srcOrd="8" destOrd="0" presId="urn:microsoft.com/office/officeart/2005/8/layout/chart3"/>
    <dgm:cxn modelId="{867C1AC8-07ED-4C72-981B-E011F3646A18}" type="presParOf" srcId="{59A3E20F-2FA0-4368-8686-49E857E51AC1}" destId="{28573849-F7E7-40D2-B398-FA7D4542BE39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8735B-EA43-4E1C-A7CF-89616DDD0438}">
      <dsp:nvSpPr>
        <dsp:cNvPr id="0" name=""/>
        <dsp:cNvSpPr/>
      </dsp:nvSpPr>
      <dsp:spPr>
        <a:xfrm rot="10800000">
          <a:off x="0" y="0"/>
          <a:ext cx="4434582" cy="929308"/>
        </a:xfrm>
        <a:prstGeom prst="trapezoid">
          <a:avLst>
            <a:gd name="adj" fmla="val 5964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Cash drain</a:t>
          </a:r>
          <a:endParaRPr lang="en-IN" sz="1200" b="1" kern="1200" dirty="0"/>
        </a:p>
      </dsp:txBody>
      <dsp:txXfrm rot="-10800000">
        <a:off x="776052" y="0"/>
        <a:ext cx="2882478" cy="929308"/>
      </dsp:txXfrm>
    </dsp:sp>
    <dsp:sp modelId="{266A1FF2-5699-4FF6-8DD6-288C9A7C383B}">
      <dsp:nvSpPr>
        <dsp:cNvPr id="0" name=""/>
        <dsp:cNvSpPr/>
      </dsp:nvSpPr>
      <dsp:spPr>
        <a:xfrm rot="10800000">
          <a:off x="554322" y="929308"/>
          <a:ext cx="3325937" cy="929308"/>
        </a:xfrm>
        <a:prstGeom prst="trapezoid">
          <a:avLst>
            <a:gd name="adj" fmla="val 59649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1488257"/>
                <a:satOff val="8966"/>
                <a:lumOff val="71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Trust building</a:t>
          </a:r>
          <a:endParaRPr lang="en-IN" sz="1200" b="1" kern="1200" dirty="0"/>
        </a:p>
      </dsp:txBody>
      <dsp:txXfrm rot="-10800000">
        <a:off x="1136361" y="929308"/>
        <a:ext cx="2161859" cy="929308"/>
      </dsp:txXfrm>
    </dsp:sp>
    <dsp:sp modelId="{6DCA454B-9C14-4A72-ACCB-D0BE33A16989}">
      <dsp:nvSpPr>
        <dsp:cNvPr id="0" name=""/>
        <dsp:cNvSpPr/>
      </dsp:nvSpPr>
      <dsp:spPr>
        <a:xfrm rot="10800000">
          <a:off x="1108645" y="1858617"/>
          <a:ext cx="2217291" cy="929308"/>
        </a:xfrm>
        <a:prstGeom prst="trapezoid">
          <a:avLst>
            <a:gd name="adj" fmla="val 59649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2976513"/>
                <a:satOff val="17933"/>
                <a:lumOff val="14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Dependency</a:t>
          </a:r>
          <a:endParaRPr lang="en-IN" sz="1200" b="1" kern="1200" dirty="0"/>
        </a:p>
      </dsp:txBody>
      <dsp:txXfrm rot="-10800000">
        <a:off x="1496671" y="1858617"/>
        <a:ext cx="1441239" cy="929308"/>
      </dsp:txXfrm>
    </dsp:sp>
    <dsp:sp modelId="{8C4C1364-34B9-4365-8584-BCE2FD8E962B}">
      <dsp:nvSpPr>
        <dsp:cNvPr id="0" name=""/>
        <dsp:cNvSpPr/>
      </dsp:nvSpPr>
      <dsp:spPr>
        <a:xfrm rot="10800000">
          <a:off x="1662968" y="2787925"/>
          <a:ext cx="1108645" cy="929308"/>
        </a:xfrm>
        <a:prstGeom prst="trapezoid">
          <a:avLst>
            <a:gd name="adj" fmla="val 59649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-4464770"/>
                <a:satOff val="26899"/>
                <a:lumOff val="215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Control</a:t>
          </a:r>
          <a:endParaRPr lang="en-IN" sz="1200" b="1" kern="1200" dirty="0"/>
        </a:p>
      </dsp:txBody>
      <dsp:txXfrm rot="-10800000">
        <a:off x="1662968" y="2787925"/>
        <a:ext cx="1108645" cy="929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EB119-6513-4BA1-8C9C-3D86EC3B1BBE}">
      <dsp:nvSpPr>
        <dsp:cNvPr id="0" name=""/>
        <dsp:cNvSpPr/>
      </dsp:nvSpPr>
      <dsp:spPr>
        <a:xfrm>
          <a:off x="489513" y="0"/>
          <a:ext cx="2631948" cy="2632534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A68E37-194F-4035-91C6-3282D819672A}">
      <dsp:nvSpPr>
        <dsp:cNvPr id="0" name=""/>
        <dsp:cNvSpPr/>
      </dsp:nvSpPr>
      <dsp:spPr>
        <a:xfrm>
          <a:off x="3150747" y="774815"/>
          <a:ext cx="1978904" cy="105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1,84,000</a:t>
          </a:r>
          <a:r>
            <a:rPr lang="en-US" sz="1400" b="1" kern="1200" dirty="0"/>
            <a:t> per year</a:t>
          </a:r>
          <a:endParaRPr lang="en-IN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15,000 per month</a:t>
          </a:r>
          <a:endParaRPr lang="en-IN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500 per day</a:t>
          </a:r>
          <a:endParaRPr lang="en-IN" sz="1400" b="1" kern="1200" dirty="0"/>
        </a:p>
      </dsp:txBody>
      <dsp:txXfrm>
        <a:off x="3150747" y="774815"/>
        <a:ext cx="1978904" cy="1053276"/>
      </dsp:txXfrm>
    </dsp:sp>
    <dsp:sp modelId="{F19AB0C0-DB1A-4104-AC8F-2B9F9A027E00}">
      <dsp:nvSpPr>
        <dsp:cNvPr id="0" name=""/>
        <dsp:cNvSpPr/>
      </dsp:nvSpPr>
      <dsp:spPr>
        <a:xfrm>
          <a:off x="1070740" y="952977"/>
          <a:ext cx="1468651" cy="734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Per Capital Income</a:t>
          </a:r>
          <a:endParaRPr lang="en-IN" sz="1800" b="1" kern="1200" dirty="0"/>
        </a:p>
      </dsp:txBody>
      <dsp:txXfrm>
        <a:off x="1070740" y="952977"/>
        <a:ext cx="1468651" cy="7342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5C2E1-1606-4AF2-AB56-FB56A8C6E018}">
      <dsp:nvSpPr>
        <dsp:cNvPr id="0" name=""/>
        <dsp:cNvSpPr/>
      </dsp:nvSpPr>
      <dsp:spPr>
        <a:xfrm>
          <a:off x="0" y="490843"/>
          <a:ext cx="1573726" cy="157380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Local Ecosystem</a:t>
          </a:r>
          <a:endParaRPr lang="en-IN" sz="1400" b="1" kern="1200" dirty="0"/>
        </a:p>
      </dsp:txBody>
      <dsp:txXfrm>
        <a:off x="230467" y="721321"/>
        <a:ext cx="1112792" cy="1112849"/>
      </dsp:txXfrm>
    </dsp:sp>
    <dsp:sp modelId="{465E81B3-AFA0-41C6-8FF7-B6C4125044B0}">
      <dsp:nvSpPr>
        <dsp:cNvPr id="0" name=""/>
        <dsp:cNvSpPr/>
      </dsp:nvSpPr>
      <dsp:spPr>
        <a:xfrm>
          <a:off x="817432" y="1505108"/>
          <a:ext cx="1573726" cy="1573805"/>
        </a:xfrm>
        <a:prstGeom prst="ellipse">
          <a:avLst/>
        </a:prstGeom>
        <a:solidFill>
          <a:schemeClr val="accent3">
            <a:alpha val="50000"/>
            <a:hueOff val="2250053"/>
            <a:satOff val="-3376"/>
            <a:lumOff val="-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Loyalty of Driver</a:t>
          </a:r>
          <a:endParaRPr lang="en-IN" sz="1400" b="1" kern="1200" dirty="0"/>
        </a:p>
      </dsp:txBody>
      <dsp:txXfrm>
        <a:off x="1047899" y="1735586"/>
        <a:ext cx="1112792" cy="1112849"/>
      </dsp:txXfrm>
    </dsp:sp>
    <dsp:sp modelId="{66EA12B3-1A52-46A7-944A-4466192BFC08}">
      <dsp:nvSpPr>
        <dsp:cNvPr id="0" name=""/>
        <dsp:cNvSpPr/>
      </dsp:nvSpPr>
      <dsp:spPr>
        <a:xfrm>
          <a:off x="1634864" y="490843"/>
          <a:ext cx="1573726" cy="1573805"/>
        </a:xfrm>
        <a:prstGeom prst="ellipse">
          <a:avLst/>
        </a:prstGeom>
        <a:solidFill>
          <a:schemeClr val="accent3">
            <a:alpha val="50000"/>
            <a:hueOff val="4500106"/>
            <a:satOff val="-6752"/>
            <a:lumOff val="-1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Ride Monitoring System</a:t>
          </a:r>
          <a:endParaRPr lang="en-IN" sz="1400" b="1" kern="1200" dirty="0"/>
        </a:p>
      </dsp:txBody>
      <dsp:txXfrm>
        <a:off x="1865331" y="721321"/>
        <a:ext cx="1112792" cy="1112849"/>
      </dsp:txXfrm>
    </dsp:sp>
    <dsp:sp modelId="{733D06D5-BEC4-4E45-A158-B96C246BFA84}">
      <dsp:nvSpPr>
        <dsp:cNvPr id="0" name=""/>
        <dsp:cNvSpPr/>
      </dsp:nvSpPr>
      <dsp:spPr>
        <a:xfrm>
          <a:off x="2452296" y="1505108"/>
          <a:ext cx="1573726" cy="1573805"/>
        </a:xfrm>
        <a:prstGeom prst="ellipse">
          <a:avLst/>
        </a:prstGeom>
        <a:solidFill>
          <a:schemeClr val="accent3">
            <a:alpha val="50000"/>
            <a:hueOff val="6750158"/>
            <a:satOff val="-10128"/>
            <a:lumOff val="-1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KYC</a:t>
          </a:r>
          <a:endParaRPr lang="en-IN" sz="1400" b="1" kern="1200" dirty="0"/>
        </a:p>
      </dsp:txBody>
      <dsp:txXfrm>
        <a:off x="2682763" y="1735586"/>
        <a:ext cx="1112792" cy="1112849"/>
      </dsp:txXfrm>
    </dsp:sp>
    <dsp:sp modelId="{D43569D9-F993-4248-98EA-9FDF6D61A30A}">
      <dsp:nvSpPr>
        <dsp:cNvPr id="0" name=""/>
        <dsp:cNvSpPr/>
      </dsp:nvSpPr>
      <dsp:spPr>
        <a:xfrm>
          <a:off x="3269728" y="490843"/>
          <a:ext cx="1573726" cy="1573805"/>
        </a:xfrm>
        <a:prstGeom prst="ellipse">
          <a:avLst/>
        </a:prstGeom>
        <a:solidFill>
          <a:schemeClr val="accent3">
            <a:alpha val="50000"/>
            <a:hueOff val="9000211"/>
            <a:satOff val="-13504"/>
            <a:lumOff val="-2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Brand Ambassador</a:t>
          </a:r>
          <a:endParaRPr lang="en-IN" sz="1400" b="1" kern="1200" dirty="0"/>
        </a:p>
      </dsp:txBody>
      <dsp:txXfrm>
        <a:off x="3500195" y="721321"/>
        <a:ext cx="1112792" cy="1112849"/>
      </dsp:txXfrm>
    </dsp:sp>
    <dsp:sp modelId="{0B7F33BF-E3A2-48BD-B3B6-0D315CC17CD3}">
      <dsp:nvSpPr>
        <dsp:cNvPr id="0" name=""/>
        <dsp:cNvSpPr/>
      </dsp:nvSpPr>
      <dsp:spPr>
        <a:xfrm>
          <a:off x="4087160" y="1505108"/>
          <a:ext cx="1573726" cy="1573805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Feedback loop</a:t>
          </a:r>
          <a:endParaRPr lang="en-IN" sz="1400" b="1" kern="1200" dirty="0"/>
        </a:p>
      </dsp:txBody>
      <dsp:txXfrm>
        <a:off x="4317627" y="1735586"/>
        <a:ext cx="1112792" cy="11128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45F39-8BDB-416D-A4C6-6ED8C8B3BC02}">
      <dsp:nvSpPr>
        <dsp:cNvPr id="0" name=""/>
        <dsp:cNvSpPr/>
      </dsp:nvSpPr>
      <dsp:spPr>
        <a:xfrm>
          <a:off x="242095" y="318743"/>
          <a:ext cx="2943953" cy="2797397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Base price</a:t>
          </a:r>
          <a:endParaRPr lang="en-IN" sz="1400" b="1" kern="1200" dirty="0"/>
        </a:p>
      </dsp:txBody>
      <dsp:txXfrm>
        <a:off x="1751221" y="736687"/>
        <a:ext cx="998841" cy="649395"/>
      </dsp:txXfrm>
    </dsp:sp>
    <dsp:sp modelId="{7426FADC-4932-4A05-A71A-23E24383B2CB}">
      <dsp:nvSpPr>
        <dsp:cNvPr id="0" name=""/>
        <dsp:cNvSpPr/>
      </dsp:nvSpPr>
      <dsp:spPr>
        <a:xfrm>
          <a:off x="144186" y="453617"/>
          <a:ext cx="2943953" cy="2797397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812566"/>
                <a:satOff val="-4220"/>
                <a:lumOff val="-68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Cost per min * Time</a:t>
          </a:r>
          <a:endParaRPr lang="en-IN" sz="1400" b="1" kern="1200" dirty="0"/>
        </a:p>
      </dsp:txBody>
      <dsp:txXfrm>
        <a:off x="2068270" y="1719106"/>
        <a:ext cx="876176" cy="702679"/>
      </dsp:txXfrm>
    </dsp:sp>
    <dsp:sp modelId="{2CB9936D-33B7-4A93-B93A-A7D84CC546FF}">
      <dsp:nvSpPr>
        <dsp:cNvPr id="0" name=""/>
        <dsp:cNvSpPr/>
      </dsp:nvSpPr>
      <dsp:spPr>
        <a:xfrm>
          <a:off x="144186" y="453617"/>
          <a:ext cx="2943953" cy="2797397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5625132"/>
                <a:satOff val="-8440"/>
                <a:lumOff val="-13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Cost per km * Time</a:t>
          </a:r>
          <a:endParaRPr lang="en-IN" sz="1400" b="1" kern="1200" dirty="0"/>
        </a:p>
      </dsp:txBody>
      <dsp:txXfrm>
        <a:off x="1090457" y="2551665"/>
        <a:ext cx="1051411" cy="599442"/>
      </dsp:txXfrm>
    </dsp:sp>
    <dsp:sp modelId="{44FAE283-D95D-4021-A6EC-54C5924A2E4A}">
      <dsp:nvSpPr>
        <dsp:cNvPr id="0" name=""/>
        <dsp:cNvSpPr/>
      </dsp:nvSpPr>
      <dsp:spPr>
        <a:xfrm>
          <a:off x="144186" y="453617"/>
          <a:ext cx="2943953" cy="2797397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8437698"/>
                <a:satOff val="-12660"/>
                <a:lumOff val="-205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Surge Multiplier</a:t>
          </a:r>
          <a:endParaRPr lang="en-IN" sz="1400" b="1" kern="1200" dirty="0"/>
        </a:p>
      </dsp:txBody>
      <dsp:txXfrm>
        <a:off x="284374" y="1719106"/>
        <a:ext cx="876176" cy="702679"/>
      </dsp:txXfrm>
    </dsp:sp>
    <dsp:sp modelId="{16E45246-1BF8-4484-95ED-032C32666B9F}">
      <dsp:nvSpPr>
        <dsp:cNvPr id="0" name=""/>
        <dsp:cNvSpPr/>
      </dsp:nvSpPr>
      <dsp:spPr>
        <a:xfrm>
          <a:off x="144186" y="453617"/>
          <a:ext cx="2943953" cy="2797397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1250264"/>
                <a:satOff val="-16880"/>
                <a:lumOff val="-274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Booking fee</a:t>
          </a:r>
          <a:endParaRPr lang="en-IN" sz="1400" b="1" kern="1200" dirty="0"/>
        </a:p>
      </dsp:txBody>
      <dsp:txXfrm>
        <a:off x="573513" y="879887"/>
        <a:ext cx="998841" cy="649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2A59B-F4CA-41D4-8A7F-12676C392F50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8EB57-81C2-425E-8F81-9AF08D3C35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010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5889-5C95-D24F-776C-10427CAAA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68F900-4ACB-C914-0289-09216E285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85B2B-82A6-AAB3-E5AB-33645DC36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338A-5BB9-50EE-217F-230BE51CC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8EB57-81C2-425E-8F81-9AF08D3C357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28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5AD7-03FF-1B31-88BC-16FB18910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6780D-4974-6752-65D2-A8391D80A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E458A-4A72-BAB9-4554-3AEE0029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B8691-5C57-CC27-FF5F-D3915C20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EE98-9EAF-AD65-C713-DBEEC100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06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079D-C6A9-9C77-9F6F-2EC21972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B5091-7E4B-A36C-73ED-B190760E4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D59BD-D1A9-710D-3748-C9872E1C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14629-9824-550D-006A-57741F4B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566F-C284-ADEE-4210-47B8D436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28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98C60-D88A-5EA2-3BB1-07D228C04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81009-9318-8CB5-9DBD-B7C1324EF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C56C2-5E35-5867-4EA5-C0F3D751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F648E-9F60-37D9-B097-73B52BA7D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6D516-1286-1A49-F0BD-8AFE415C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64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9355-966B-9470-53B4-AE68D8D4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E374-637E-0C0D-A0CA-5DDD8E8C4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2EDF7-7501-A612-B906-19403A5D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4AAEE-DFEE-25EF-93CD-E36BE9FF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6D7D-8876-0D2B-D81D-3FB2CA8B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8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593A-11D5-8260-544E-C142CC8C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F215-6823-DE73-A8AE-FE89489AC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B55F2-39A1-B759-2895-4F895BE7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C72FC-6D04-1AFF-C1A4-052E2338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5540E-82C7-B9EA-D273-F8469858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77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C738-66F8-F50F-DF9C-222F4F26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12B6A-2F52-53B9-AC57-9EA309F0E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6A3E-DE06-0B1B-A399-E59234252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E4053-E4CC-6DBB-FDB3-FE5F557EF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7E9EC-EC49-8E7B-8A3F-19BD3609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AEB00-1368-3705-F438-867251AF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5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0F55-ECA5-74D7-B090-C9861B8C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B8690-5AFB-7196-D45A-510BA9C64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A5683-74FD-0A82-D685-887F90EF0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F40D6-69D7-75F7-5740-EABFAB8B2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6632F-FD3E-627F-7C0A-F27D2D4DC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8344F-C91C-1C2C-6006-CE9BC05BC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E914A-AB0A-F9D4-C78E-28DCFBE6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CB3E8-BE2B-074A-1BC3-EA8F9F8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4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AAA0-5F1D-AD58-C150-D2CA2B70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F9D57-4896-D728-0F5E-7E56BB984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3BD7A-D47E-CB24-D1C8-1F3349D1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3730-71AA-5151-60BF-9E915F14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426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3DDC94-176B-69C2-3E1B-02F6F624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B667C-4D8E-8039-04F6-9ECC435E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B314-688F-F533-A7A3-0053C2FA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43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76F2-DD57-DF5B-1737-7C68A3B0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001F-CB9E-B84F-78AF-3AB3E3073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AB26D-3DE1-DA19-55B2-A3A949804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A1830-B9A0-19C2-4EC7-8C74912E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F7E5A-9725-71C7-670A-34D4F822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42552-59F4-6F2D-F5FD-6DCF2812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35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F6DD-FA19-0441-B5AF-6EFAFEAF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1211F-6A4A-1AB0-16A0-2B8323315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F1A90-1E22-49BF-3D81-4B98F9757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F4970-B38B-2FDD-8398-79819656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1CEA4-1CEC-68B5-2C4D-1B358987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8E021-5B63-8BB0-D201-6552B00F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22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D5E9DC-6CD7-B741-67C5-9076A6A7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6856A-161C-709A-C431-2EB964371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41682-1000-02BF-8D79-0C76D20A6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F47A4-26FC-46F4-A79D-D48D385241C4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9C6DC-1AB1-CCC7-3250-71BECA55C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F2D45-7238-2BEB-BDC1-FFFDDA83B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3C3B7-C4F5-46C1-819A-E102EE2B5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16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jp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21" Type="http://schemas.openxmlformats.org/officeDocument/2006/relationships/diagramLayout" Target="../diagrams/layout4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24" Type="http://schemas.microsoft.com/office/2007/relationships/diagramDrawing" Target="../diagrams/drawing4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4.svg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diagramQuickStyle" Target="../diagrams/quickStyl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technofaq.org/posts/2019/12/top-8-reasons-as-to-why-should-taxi-businesses-invest-in-branded-taxi-app-development/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598F6-41E8-7F17-80A4-B173DAA70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54454" r="2455" b="37142"/>
          <a:stretch/>
        </p:blipFill>
        <p:spPr>
          <a:xfrm>
            <a:off x="240953" y="1221177"/>
            <a:ext cx="11710094" cy="1420379"/>
          </a:xfrm>
          <a:custGeom>
            <a:avLst/>
            <a:gdLst/>
            <a:ahLst/>
            <a:cxnLst/>
            <a:rect l="l" t="t" r="r" b="b"/>
            <a:pathLst>
              <a:path w="11710094" h="1420379">
                <a:moveTo>
                  <a:pt x="9582037" y="803672"/>
                </a:moveTo>
                <a:lnTo>
                  <a:pt x="9582037" y="1157139"/>
                </a:lnTo>
                <a:lnTo>
                  <a:pt x="9853489" y="1157139"/>
                </a:lnTo>
                <a:cubicBezTo>
                  <a:pt x="10024128" y="1157139"/>
                  <a:pt x="10109447" y="1097317"/>
                  <a:pt x="10109447" y="977673"/>
                </a:cubicBezTo>
                <a:cubicBezTo>
                  <a:pt x="10109447" y="916979"/>
                  <a:pt x="10087890" y="872805"/>
                  <a:pt x="10044779" y="845152"/>
                </a:cubicBezTo>
                <a:cubicBezTo>
                  <a:pt x="10001665" y="817499"/>
                  <a:pt x="9934860" y="803672"/>
                  <a:pt x="9844362" y="803672"/>
                </a:cubicBezTo>
                <a:close/>
                <a:moveTo>
                  <a:pt x="8429866" y="322771"/>
                </a:moveTo>
                <a:lnTo>
                  <a:pt x="8251112" y="838089"/>
                </a:lnTo>
                <a:lnTo>
                  <a:pt x="8612297" y="838089"/>
                </a:lnTo>
                <a:close/>
                <a:moveTo>
                  <a:pt x="4908983" y="275332"/>
                </a:moveTo>
                <a:lnTo>
                  <a:pt x="4908983" y="1145047"/>
                </a:lnTo>
                <a:lnTo>
                  <a:pt x="5094582" y="1145047"/>
                </a:lnTo>
                <a:cubicBezTo>
                  <a:pt x="5140239" y="1145047"/>
                  <a:pt x="5174885" y="1143923"/>
                  <a:pt x="5198522" y="1141675"/>
                </a:cubicBezTo>
                <a:cubicBezTo>
                  <a:pt x="5222160" y="1139427"/>
                  <a:pt x="5246768" y="1133754"/>
                  <a:pt x="5272348" y="1124656"/>
                </a:cubicBezTo>
                <a:cubicBezTo>
                  <a:pt x="5297928" y="1115557"/>
                  <a:pt x="5317868" y="1105185"/>
                  <a:pt x="5332170" y="1093538"/>
                </a:cubicBezTo>
                <a:cubicBezTo>
                  <a:pt x="5422736" y="1016091"/>
                  <a:pt x="5468019" y="886637"/>
                  <a:pt x="5468019" y="705175"/>
                </a:cubicBezTo>
                <a:cubicBezTo>
                  <a:pt x="5468019" y="577024"/>
                  <a:pt x="5449161" y="481865"/>
                  <a:pt x="5411445" y="419698"/>
                </a:cubicBezTo>
                <a:cubicBezTo>
                  <a:pt x="5373730" y="357532"/>
                  <a:pt x="5327141" y="317929"/>
                  <a:pt x="5271679" y="300890"/>
                </a:cubicBezTo>
                <a:cubicBezTo>
                  <a:pt x="5216218" y="283852"/>
                  <a:pt x="5148373" y="275332"/>
                  <a:pt x="5068146" y="275332"/>
                </a:cubicBezTo>
                <a:close/>
                <a:moveTo>
                  <a:pt x="9582037" y="263240"/>
                </a:moveTo>
                <a:lnTo>
                  <a:pt x="9582037" y="572058"/>
                </a:lnTo>
                <a:lnTo>
                  <a:pt x="9810614" y="572058"/>
                </a:lnTo>
                <a:cubicBezTo>
                  <a:pt x="9876279" y="572058"/>
                  <a:pt x="9925771" y="566271"/>
                  <a:pt x="9959093" y="554698"/>
                </a:cubicBezTo>
                <a:cubicBezTo>
                  <a:pt x="9992415" y="543124"/>
                  <a:pt x="10016991" y="522904"/>
                  <a:pt x="10032824" y="494040"/>
                </a:cubicBezTo>
                <a:cubicBezTo>
                  <a:pt x="10048036" y="468140"/>
                  <a:pt x="10055642" y="441005"/>
                  <a:pt x="10055642" y="412635"/>
                </a:cubicBezTo>
                <a:cubicBezTo>
                  <a:pt x="10055642" y="353191"/>
                  <a:pt x="10033935" y="313431"/>
                  <a:pt x="9990523" y="293354"/>
                </a:cubicBezTo>
                <a:cubicBezTo>
                  <a:pt x="9947110" y="273278"/>
                  <a:pt x="9877717" y="263240"/>
                  <a:pt x="9782345" y="263240"/>
                </a:cubicBezTo>
                <a:close/>
                <a:moveTo>
                  <a:pt x="3690392" y="252078"/>
                </a:moveTo>
                <a:cubicBezTo>
                  <a:pt x="3639164" y="252078"/>
                  <a:pt x="3591893" y="261697"/>
                  <a:pt x="3548577" y="280935"/>
                </a:cubicBezTo>
                <a:cubicBezTo>
                  <a:pt x="3505260" y="300173"/>
                  <a:pt x="3467959" y="328180"/>
                  <a:pt x="3436672" y="364956"/>
                </a:cubicBezTo>
                <a:cubicBezTo>
                  <a:pt x="3405385" y="401732"/>
                  <a:pt x="3380460" y="449471"/>
                  <a:pt x="3361894" y="508174"/>
                </a:cubicBezTo>
                <a:cubicBezTo>
                  <a:pt x="3343330" y="566877"/>
                  <a:pt x="3334048" y="632999"/>
                  <a:pt x="3334048" y="706541"/>
                </a:cubicBezTo>
                <a:cubicBezTo>
                  <a:pt x="3334048" y="780917"/>
                  <a:pt x="3343330" y="847892"/>
                  <a:pt x="3361894" y="907467"/>
                </a:cubicBezTo>
                <a:cubicBezTo>
                  <a:pt x="3380460" y="967041"/>
                  <a:pt x="3406282" y="1015982"/>
                  <a:pt x="3439361" y="1054289"/>
                </a:cubicBezTo>
                <a:cubicBezTo>
                  <a:pt x="3472440" y="1092596"/>
                  <a:pt x="3510243" y="1121174"/>
                  <a:pt x="3552769" y="1140025"/>
                </a:cubicBezTo>
                <a:cubicBezTo>
                  <a:pt x="3595296" y="1158876"/>
                  <a:pt x="3642386" y="1168301"/>
                  <a:pt x="3694040" y="1168301"/>
                </a:cubicBezTo>
                <a:cubicBezTo>
                  <a:pt x="3760227" y="1168301"/>
                  <a:pt x="3820728" y="1151928"/>
                  <a:pt x="3875540" y="1119183"/>
                </a:cubicBezTo>
                <a:cubicBezTo>
                  <a:pt x="3930353" y="1086438"/>
                  <a:pt x="3974266" y="1035266"/>
                  <a:pt x="4007276" y="965668"/>
                </a:cubicBezTo>
                <a:cubicBezTo>
                  <a:pt x="4040288" y="896070"/>
                  <a:pt x="4056793" y="809694"/>
                  <a:pt x="4056793" y="706541"/>
                </a:cubicBezTo>
                <a:cubicBezTo>
                  <a:pt x="4056793" y="611353"/>
                  <a:pt x="4041633" y="529321"/>
                  <a:pt x="4011309" y="460444"/>
                </a:cubicBezTo>
                <a:cubicBezTo>
                  <a:pt x="3980987" y="391568"/>
                  <a:pt x="3937928" y="339621"/>
                  <a:pt x="3882131" y="304604"/>
                </a:cubicBezTo>
                <a:cubicBezTo>
                  <a:pt x="3826335" y="269586"/>
                  <a:pt x="3762422" y="252078"/>
                  <a:pt x="3690392" y="252078"/>
                </a:cubicBezTo>
                <a:close/>
                <a:moveTo>
                  <a:pt x="2175917" y="252078"/>
                </a:moveTo>
                <a:cubicBezTo>
                  <a:pt x="2124690" y="252078"/>
                  <a:pt x="2077418" y="261697"/>
                  <a:pt x="2034101" y="280935"/>
                </a:cubicBezTo>
                <a:cubicBezTo>
                  <a:pt x="1990785" y="300173"/>
                  <a:pt x="1953484" y="328180"/>
                  <a:pt x="1922197" y="364956"/>
                </a:cubicBezTo>
                <a:cubicBezTo>
                  <a:pt x="1890910" y="401732"/>
                  <a:pt x="1865984" y="449471"/>
                  <a:pt x="1847420" y="508174"/>
                </a:cubicBezTo>
                <a:cubicBezTo>
                  <a:pt x="1828855" y="566877"/>
                  <a:pt x="1819572" y="632999"/>
                  <a:pt x="1819572" y="706541"/>
                </a:cubicBezTo>
                <a:cubicBezTo>
                  <a:pt x="1819572" y="780917"/>
                  <a:pt x="1828855" y="847892"/>
                  <a:pt x="1847420" y="907467"/>
                </a:cubicBezTo>
                <a:cubicBezTo>
                  <a:pt x="1865984" y="967041"/>
                  <a:pt x="1891806" y="1015982"/>
                  <a:pt x="1924886" y="1054289"/>
                </a:cubicBezTo>
                <a:cubicBezTo>
                  <a:pt x="1957965" y="1092596"/>
                  <a:pt x="1995768" y="1121174"/>
                  <a:pt x="2038295" y="1140025"/>
                </a:cubicBezTo>
                <a:cubicBezTo>
                  <a:pt x="2080821" y="1158876"/>
                  <a:pt x="2127911" y="1168301"/>
                  <a:pt x="2179565" y="1168301"/>
                </a:cubicBezTo>
                <a:cubicBezTo>
                  <a:pt x="2245753" y="1168301"/>
                  <a:pt x="2306253" y="1151928"/>
                  <a:pt x="2361066" y="1119183"/>
                </a:cubicBezTo>
                <a:cubicBezTo>
                  <a:pt x="2415878" y="1086438"/>
                  <a:pt x="2459790" y="1035266"/>
                  <a:pt x="2492802" y="965668"/>
                </a:cubicBezTo>
                <a:cubicBezTo>
                  <a:pt x="2525813" y="896070"/>
                  <a:pt x="2542319" y="809694"/>
                  <a:pt x="2542319" y="706541"/>
                </a:cubicBezTo>
                <a:cubicBezTo>
                  <a:pt x="2542319" y="611353"/>
                  <a:pt x="2527158" y="529321"/>
                  <a:pt x="2496835" y="460444"/>
                </a:cubicBezTo>
                <a:cubicBezTo>
                  <a:pt x="2466512" y="391568"/>
                  <a:pt x="2423453" y="339621"/>
                  <a:pt x="2367657" y="304604"/>
                </a:cubicBezTo>
                <a:cubicBezTo>
                  <a:pt x="2311861" y="269586"/>
                  <a:pt x="2247947" y="252078"/>
                  <a:pt x="2175917" y="252078"/>
                </a:cubicBezTo>
                <a:close/>
                <a:moveTo>
                  <a:pt x="9455969" y="23255"/>
                </a:moveTo>
                <a:lnTo>
                  <a:pt x="9889112" y="23255"/>
                </a:lnTo>
                <a:cubicBezTo>
                  <a:pt x="9953826" y="23255"/>
                  <a:pt x="10010500" y="27348"/>
                  <a:pt x="10059130" y="35536"/>
                </a:cubicBezTo>
                <a:cubicBezTo>
                  <a:pt x="10107761" y="43723"/>
                  <a:pt x="10154871" y="64071"/>
                  <a:pt x="10200459" y="96579"/>
                </a:cubicBezTo>
                <a:cubicBezTo>
                  <a:pt x="10227832" y="108032"/>
                  <a:pt x="10254371" y="129026"/>
                  <a:pt x="10280076" y="159562"/>
                </a:cubicBezTo>
                <a:cubicBezTo>
                  <a:pt x="10305782" y="190098"/>
                  <a:pt x="10325376" y="223838"/>
                  <a:pt x="10338859" y="260784"/>
                </a:cubicBezTo>
                <a:cubicBezTo>
                  <a:pt x="10352342" y="297729"/>
                  <a:pt x="10359083" y="336574"/>
                  <a:pt x="10359083" y="377317"/>
                </a:cubicBezTo>
                <a:cubicBezTo>
                  <a:pt x="10359083" y="518927"/>
                  <a:pt x="10292231" y="615830"/>
                  <a:pt x="10158529" y="668026"/>
                </a:cubicBezTo>
                <a:cubicBezTo>
                  <a:pt x="10334167" y="717219"/>
                  <a:pt x="10421986" y="827028"/>
                  <a:pt x="10421986" y="997454"/>
                </a:cubicBezTo>
                <a:cubicBezTo>
                  <a:pt x="10421986" y="1075521"/>
                  <a:pt x="10401806" y="1146117"/>
                  <a:pt x="10361446" y="1209243"/>
                </a:cubicBezTo>
                <a:cubicBezTo>
                  <a:pt x="10321084" y="1272369"/>
                  <a:pt x="10264031" y="1319537"/>
                  <a:pt x="10190285" y="1350746"/>
                </a:cubicBezTo>
                <a:cubicBezTo>
                  <a:pt x="10153058" y="1367451"/>
                  <a:pt x="10107487" y="1379356"/>
                  <a:pt x="10053571" y="1386464"/>
                </a:cubicBezTo>
                <a:cubicBezTo>
                  <a:pt x="9999655" y="1393571"/>
                  <a:pt x="9936629" y="1397124"/>
                  <a:pt x="9864491" y="1397124"/>
                </a:cubicBezTo>
                <a:lnTo>
                  <a:pt x="9455969" y="1397124"/>
                </a:lnTo>
                <a:cubicBezTo>
                  <a:pt x="9391409" y="1397124"/>
                  <a:pt x="9344811" y="1382120"/>
                  <a:pt x="9316175" y="1352112"/>
                </a:cubicBezTo>
                <a:cubicBezTo>
                  <a:pt x="9287537" y="1322105"/>
                  <a:pt x="9273219" y="1275591"/>
                  <a:pt x="9273219" y="1212572"/>
                </a:cubicBezTo>
                <a:lnTo>
                  <a:pt x="9273219" y="207807"/>
                </a:lnTo>
                <a:cubicBezTo>
                  <a:pt x="9273219" y="143606"/>
                  <a:pt x="9287930" y="96797"/>
                  <a:pt x="9317352" y="67380"/>
                </a:cubicBezTo>
                <a:cubicBezTo>
                  <a:pt x="9346773" y="37963"/>
                  <a:pt x="9392979" y="23255"/>
                  <a:pt x="9455969" y="23255"/>
                </a:cubicBezTo>
                <a:close/>
                <a:moveTo>
                  <a:pt x="4784646" y="23255"/>
                </a:moveTo>
                <a:lnTo>
                  <a:pt x="5137458" y="23255"/>
                </a:lnTo>
                <a:cubicBezTo>
                  <a:pt x="5230243" y="23255"/>
                  <a:pt x="5310875" y="32157"/>
                  <a:pt x="5379354" y="49961"/>
                </a:cubicBezTo>
                <a:cubicBezTo>
                  <a:pt x="5447834" y="67765"/>
                  <a:pt x="5511979" y="104398"/>
                  <a:pt x="5571792" y="159860"/>
                </a:cubicBezTo>
                <a:cubicBezTo>
                  <a:pt x="5710969" y="276083"/>
                  <a:pt x="5780558" y="458398"/>
                  <a:pt x="5780558" y="706803"/>
                </a:cubicBezTo>
                <a:cubicBezTo>
                  <a:pt x="5780558" y="787816"/>
                  <a:pt x="5773376" y="862363"/>
                  <a:pt x="5759011" y="930445"/>
                </a:cubicBezTo>
                <a:cubicBezTo>
                  <a:pt x="5744647" y="998527"/>
                  <a:pt x="5722424" y="1059981"/>
                  <a:pt x="5692344" y="1114809"/>
                </a:cubicBezTo>
                <a:cubicBezTo>
                  <a:pt x="5662264" y="1169636"/>
                  <a:pt x="5625727" y="1215197"/>
                  <a:pt x="5582736" y="1251494"/>
                </a:cubicBezTo>
                <a:cubicBezTo>
                  <a:pt x="5540927" y="1292169"/>
                  <a:pt x="5497928" y="1322594"/>
                  <a:pt x="5453739" y="1342767"/>
                </a:cubicBezTo>
                <a:cubicBezTo>
                  <a:pt x="5409551" y="1362940"/>
                  <a:pt x="5362563" y="1377043"/>
                  <a:pt x="5312774" y="1385076"/>
                </a:cubicBezTo>
                <a:cubicBezTo>
                  <a:pt x="5262986" y="1393108"/>
                  <a:pt x="5206378" y="1397124"/>
                  <a:pt x="5142952" y="1397124"/>
                </a:cubicBezTo>
                <a:lnTo>
                  <a:pt x="4790153" y="1397124"/>
                </a:lnTo>
                <a:cubicBezTo>
                  <a:pt x="4737444" y="1397124"/>
                  <a:pt x="4696818" y="1388593"/>
                  <a:pt x="4668279" y="1371530"/>
                </a:cubicBezTo>
                <a:cubicBezTo>
                  <a:pt x="4639739" y="1354467"/>
                  <a:pt x="4621252" y="1330922"/>
                  <a:pt x="4612817" y="1300895"/>
                </a:cubicBezTo>
                <a:cubicBezTo>
                  <a:pt x="4604383" y="1270867"/>
                  <a:pt x="4600166" y="1233224"/>
                  <a:pt x="4600166" y="1187965"/>
                </a:cubicBezTo>
                <a:lnTo>
                  <a:pt x="4600166" y="207807"/>
                </a:lnTo>
                <a:cubicBezTo>
                  <a:pt x="4600166" y="144216"/>
                  <a:pt x="4615022" y="97560"/>
                  <a:pt x="4644734" y="67838"/>
                </a:cubicBezTo>
                <a:cubicBezTo>
                  <a:pt x="4674446" y="38116"/>
                  <a:pt x="4721083" y="23255"/>
                  <a:pt x="4784646" y="23255"/>
                </a:cubicBezTo>
                <a:close/>
                <a:moveTo>
                  <a:pt x="11156509" y="0"/>
                </a:moveTo>
                <a:cubicBezTo>
                  <a:pt x="11240330" y="0"/>
                  <a:pt x="11313378" y="10600"/>
                  <a:pt x="11375652" y="31801"/>
                </a:cubicBezTo>
                <a:cubicBezTo>
                  <a:pt x="11437925" y="53001"/>
                  <a:pt x="11489814" y="81340"/>
                  <a:pt x="11531318" y="116817"/>
                </a:cubicBezTo>
                <a:cubicBezTo>
                  <a:pt x="11572823" y="152295"/>
                  <a:pt x="11603276" y="189780"/>
                  <a:pt x="11622679" y="229274"/>
                </a:cubicBezTo>
                <a:cubicBezTo>
                  <a:pt x="11642081" y="268768"/>
                  <a:pt x="11651783" y="307418"/>
                  <a:pt x="11651783" y="345226"/>
                </a:cubicBezTo>
                <a:cubicBezTo>
                  <a:pt x="11651783" y="382104"/>
                  <a:pt x="11638684" y="415408"/>
                  <a:pt x="11612483" y="445140"/>
                </a:cubicBezTo>
                <a:cubicBezTo>
                  <a:pt x="11586282" y="474872"/>
                  <a:pt x="11553079" y="489738"/>
                  <a:pt x="11512867" y="489738"/>
                </a:cubicBezTo>
                <a:cubicBezTo>
                  <a:pt x="11476601" y="489738"/>
                  <a:pt x="11449219" y="480862"/>
                  <a:pt x="11430721" y="463111"/>
                </a:cubicBezTo>
                <a:cubicBezTo>
                  <a:pt x="11412223" y="445361"/>
                  <a:pt x="11393490" y="418783"/>
                  <a:pt x="11374519" y="383378"/>
                </a:cubicBezTo>
                <a:cubicBezTo>
                  <a:pt x="11350402" y="333216"/>
                  <a:pt x="11322646" y="295072"/>
                  <a:pt x="11291253" y="268945"/>
                </a:cubicBezTo>
                <a:cubicBezTo>
                  <a:pt x="11259859" y="242817"/>
                  <a:pt x="11208802" y="229754"/>
                  <a:pt x="11138080" y="229754"/>
                </a:cubicBezTo>
                <a:cubicBezTo>
                  <a:pt x="11072706" y="229754"/>
                  <a:pt x="11020698" y="243592"/>
                  <a:pt x="10982057" y="271270"/>
                </a:cubicBezTo>
                <a:cubicBezTo>
                  <a:pt x="10943415" y="298948"/>
                  <a:pt x="10924095" y="331206"/>
                  <a:pt x="10924095" y="368045"/>
                </a:cubicBezTo>
                <a:cubicBezTo>
                  <a:pt x="10924095" y="390970"/>
                  <a:pt x="10930367" y="410794"/>
                  <a:pt x="10942909" y="427518"/>
                </a:cubicBezTo>
                <a:cubicBezTo>
                  <a:pt x="10955452" y="444241"/>
                  <a:pt x="10973557" y="459083"/>
                  <a:pt x="10997223" y="472043"/>
                </a:cubicBezTo>
                <a:cubicBezTo>
                  <a:pt x="11020889" y="485002"/>
                  <a:pt x="11045219" y="495261"/>
                  <a:pt x="11070213" y="502818"/>
                </a:cubicBezTo>
                <a:cubicBezTo>
                  <a:pt x="11095207" y="510376"/>
                  <a:pt x="11139111" y="522086"/>
                  <a:pt x="11201927" y="537947"/>
                </a:cubicBezTo>
                <a:cubicBezTo>
                  <a:pt x="11275596" y="555184"/>
                  <a:pt x="11343619" y="574672"/>
                  <a:pt x="11405999" y="596410"/>
                </a:cubicBezTo>
                <a:cubicBezTo>
                  <a:pt x="11468379" y="618148"/>
                  <a:pt x="11521898" y="644864"/>
                  <a:pt x="11566556" y="676558"/>
                </a:cubicBezTo>
                <a:cubicBezTo>
                  <a:pt x="11611215" y="708252"/>
                  <a:pt x="11646301" y="748823"/>
                  <a:pt x="11671818" y="798273"/>
                </a:cubicBezTo>
                <a:cubicBezTo>
                  <a:pt x="11697335" y="847722"/>
                  <a:pt x="11710094" y="907430"/>
                  <a:pt x="11710094" y="977397"/>
                </a:cubicBezTo>
                <a:cubicBezTo>
                  <a:pt x="11710094" y="1061636"/>
                  <a:pt x="11688225" y="1137629"/>
                  <a:pt x="11644487" y="1205377"/>
                </a:cubicBezTo>
                <a:cubicBezTo>
                  <a:pt x="11600750" y="1273125"/>
                  <a:pt x="11537353" y="1325895"/>
                  <a:pt x="11454295" y="1363689"/>
                </a:cubicBezTo>
                <a:cubicBezTo>
                  <a:pt x="11371237" y="1401482"/>
                  <a:pt x="11273129" y="1420379"/>
                  <a:pt x="11159968" y="1420379"/>
                </a:cubicBezTo>
                <a:cubicBezTo>
                  <a:pt x="11024346" y="1420379"/>
                  <a:pt x="10912356" y="1394644"/>
                  <a:pt x="10824000" y="1343174"/>
                </a:cubicBezTo>
                <a:cubicBezTo>
                  <a:pt x="10760632" y="1305696"/>
                  <a:pt x="10709157" y="1255687"/>
                  <a:pt x="10669576" y="1193147"/>
                </a:cubicBezTo>
                <a:cubicBezTo>
                  <a:pt x="10629995" y="1130607"/>
                  <a:pt x="10610205" y="1069039"/>
                  <a:pt x="10610205" y="1008442"/>
                </a:cubicBezTo>
                <a:cubicBezTo>
                  <a:pt x="10610205" y="970663"/>
                  <a:pt x="10623394" y="938196"/>
                  <a:pt x="10649773" y="911042"/>
                </a:cubicBezTo>
                <a:cubicBezTo>
                  <a:pt x="10676152" y="883888"/>
                  <a:pt x="10709510" y="870310"/>
                  <a:pt x="10749847" y="870310"/>
                </a:cubicBezTo>
                <a:cubicBezTo>
                  <a:pt x="10783343" y="870310"/>
                  <a:pt x="10811490" y="880855"/>
                  <a:pt x="10834290" y="901944"/>
                </a:cubicBezTo>
                <a:cubicBezTo>
                  <a:pt x="10857089" y="923033"/>
                  <a:pt x="10875900" y="952646"/>
                  <a:pt x="10890725" y="990783"/>
                </a:cubicBezTo>
                <a:cubicBezTo>
                  <a:pt x="10907312" y="1032263"/>
                  <a:pt x="10924848" y="1066369"/>
                  <a:pt x="10943331" y="1093102"/>
                </a:cubicBezTo>
                <a:cubicBezTo>
                  <a:pt x="10961814" y="1119835"/>
                  <a:pt x="10987466" y="1141687"/>
                  <a:pt x="11020288" y="1158658"/>
                </a:cubicBezTo>
                <a:cubicBezTo>
                  <a:pt x="11053110" y="1175629"/>
                  <a:pt x="11097253" y="1184114"/>
                  <a:pt x="11152715" y="1184114"/>
                </a:cubicBezTo>
                <a:cubicBezTo>
                  <a:pt x="11228804" y="1184114"/>
                  <a:pt x="11289875" y="1166947"/>
                  <a:pt x="11335923" y="1132613"/>
                </a:cubicBezTo>
                <a:cubicBezTo>
                  <a:pt x="11381972" y="1098279"/>
                  <a:pt x="11404996" y="1056273"/>
                  <a:pt x="11404996" y="1006596"/>
                </a:cubicBezTo>
                <a:cubicBezTo>
                  <a:pt x="11404996" y="967354"/>
                  <a:pt x="11392870" y="935333"/>
                  <a:pt x="11368618" y="910533"/>
                </a:cubicBezTo>
                <a:cubicBezTo>
                  <a:pt x="11344365" y="885733"/>
                  <a:pt x="11311750" y="866360"/>
                  <a:pt x="11270775" y="852412"/>
                </a:cubicBezTo>
                <a:cubicBezTo>
                  <a:pt x="11229798" y="838464"/>
                  <a:pt x="11173474" y="823288"/>
                  <a:pt x="11101803" y="806884"/>
                </a:cubicBezTo>
                <a:cubicBezTo>
                  <a:pt x="11004124" y="783979"/>
                  <a:pt x="10922114" y="757083"/>
                  <a:pt x="10855771" y="726199"/>
                </a:cubicBezTo>
                <a:cubicBezTo>
                  <a:pt x="10789428" y="695314"/>
                  <a:pt x="10736170" y="652356"/>
                  <a:pt x="10695998" y="597326"/>
                </a:cubicBezTo>
                <a:cubicBezTo>
                  <a:pt x="10655826" y="542295"/>
                  <a:pt x="10635740" y="474065"/>
                  <a:pt x="10635740" y="392636"/>
                </a:cubicBezTo>
                <a:cubicBezTo>
                  <a:pt x="10635740" y="315112"/>
                  <a:pt x="10656859" y="246243"/>
                  <a:pt x="10699095" y="186028"/>
                </a:cubicBezTo>
                <a:cubicBezTo>
                  <a:pt x="10741331" y="125814"/>
                  <a:pt x="10801893" y="79755"/>
                  <a:pt x="10880784" y="47853"/>
                </a:cubicBezTo>
                <a:cubicBezTo>
                  <a:pt x="10959674" y="15951"/>
                  <a:pt x="11051583" y="0"/>
                  <a:pt x="11156509" y="0"/>
                </a:cubicBezTo>
                <a:close/>
                <a:moveTo>
                  <a:pt x="8431247" y="0"/>
                </a:moveTo>
                <a:cubicBezTo>
                  <a:pt x="8472155" y="0"/>
                  <a:pt x="8506702" y="7987"/>
                  <a:pt x="8534888" y="23959"/>
                </a:cubicBezTo>
                <a:cubicBezTo>
                  <a:pt x="8563076" y="39932"/>
                  <a:pt x="8585567" y="60113"/>
                  <a:pt x="8602363" y="84501"/>
                </a:cubicBezTo>
                <a:cubicBezTo>
                  <a:pt x="8619160" y="108889"/>
                  <a:pt x="8632468" y="133020"/>
                  <a:pt x="8642288" y="156895"/>
                </a:cubicBezTo>
                <a:cubicBezTo>
                  <a:pt x="8652108" y="180769"/>
                  <a:pt x="8664968" y="213621"/>
                  <a:pt x="8680868" y="255450"/>
                </a:cubicBezTo>
                <a:lnTo>
                  <a:pt x="9033652" y="1127475"/>
                </a:lnTo>
                <a:cubicBezTo>
                  <a:pt x="9062022" y="1195601"/>
                  <a:pt x="9076207" y="1245675"/>
                  <a:pt x="9076207" y="1277698"/>
                </a:cubicBezTo>
                <a:cubicBezTo>
                  <a:pt x="9076207" y="1313762"/>
                  <a:pt x="9061453" y="1346558"/>
                  <a:pt x="9031944" y="1376086"/>
                </a:cubicBezTo>
                <a:cubicBezTo>
                  <a:pt x="9002436" y="1405615"/>
                  <a:pt x="8966612" y="1420379"/>
                  <a:pt x="8924472" y="1420379"/>
                </a:cubicBezTo>
                <a:cubicBezTo>
                  <a:pt x="8899910" y="1420379"/>
                  <a:pt x="8878827" y="1415975"/>
                  <a:pt x="8861220" y="1407167"/>
                </a:cubicBezTo>
                <a:cubicBezTo>
                  <a:pt x="8843615" y="1398360"/>
                  <a:pt x="8828998" y="1386592"/>
                  <a:pt x="8817371" y="1371864"/>
                </a:cubicBezTo>
                <a:cubicBezTo>
                  <a:pt x="8805744" y="1357136"/>
                  <a:pt x="8793579" y="1334769"/>
                  <a:pt x="8780876" y="1304761"/>
                </a:cubicBezTo>
                <a:cubicBezTo>
                  <a:pt x="8768174" y="1274753"/>
                  <a:pt x="8758907" y="1253698"/>
                  <a:pt x="8753073" y="1241596"/>
                </a:cubicBezTo>
                <a:lnTo>
                  <a:pt x="8690940" y="1078074"/>
                </a:lnTo>
                <a:lnTo>
                  <a:pt x="8174039" y="1078074"/>
                </a:lnTo>
                <a:lnTo>
                  <a:pt x="8114653" y="1237759"/>
                </a:lnTo>
                <a:cubicBezTo>
                  <a:pt x="8089044" y="1306553"/>
                  <a:pt x="8066282" y="1354188"/>
                  <a:pt x="8046365" y="1380664"/>
                </a:cubicBezTo>
                <a:cubicBezTo>
                  <a:pt x="8026449" y="1407140"/>
                  <a:pt x="7993067" y="1420379"/>
                  <a:pt x="7946218" y="1420379"/>
                </a:cubicBezTo>
                <a:cubicBezTo>
                  <a:pt x="7906910" y="1420379"/>
                  <a:pt x="7872403" y="1406205"/>
                  <a:pt x="7842700" y="1377859"/>
                </a:cubicBezTo>
                <a:cubicBezTo>
                  <a:pt x="7812998" y="1349513"/>
                  <a:pt x="7798146" y="1316732"/>
                  <a:pt x="7798146" y="1279515"/>
                </a:cubicBezTo>
                <a:cubicBezTo>
                  <a:pt x="7798146" y="1258828"/>
                  <a:pt x="7801218" y="1238650"/>
                  <a:pt x="7807360" y="1218981"/>
                </a:cubicBezTo>
                <a:cubicBezTo>
                  <a:pt x="7813504" y="1199312"/>
                  <a:pt x="7823886" y="1171339"/>
                  <a:pt x="7838507" y="1135062"/>
                </a:cubicBezTo>
                <a:lnTo>
                  <a:pt x="8180405" y="266466"/>
                </a:lnTo>
                <a:cubicBezTo>
                  <a:pt x="8190134" y="241536"/>
                  <a:pt x="8201973" y="211225"/>
                  <a:pt x="8215925" y="175535"/>
                </a:cubicBezTo>
                <a:cubicBezTo>
                  <a:pt x="8229878" y="139844"/>
                  <a:pt x="8245152" y="109628"/>
                  <a:pt x="8261744" y="84886"/>
                </a:cubicBezTo>
                <a:cubicBezTo>
                  <a:pt x="8278337" y="60144"/>
                  <a:pt x="8300683" y="39811"/>
                  <a:pt x="8328782" y="23887"/>
                </a:cubicBezTo>
                <a:cubicBezTo>
                  <a:pt x="8356882" y="7962"/>
                  <a:pt x="8391037" y="0"/>
                  <a:pt x="8431247" y="0"/>
                </a:cubicBezTo>
                <a:close/>
                <a:moveTo>
                  <a:pt x="7077702" y="0"/>
                </a:moveTo>
                <a:cubicBezTo>
                  <a:pt x="7188790" y="0"/>
                  <a:pt x="7288108" y="22361"/>
                  <a:pt x="7375655" y="67082"/>
                </a:cubicBezTo>
                <a:cubicBezTo>
                  <a:pt x="7463204" y="111803"/>
                  <a:pt x="7530496" y="167379"/>
                  <a:pt x="7577533" y="233809"/>
                </a:cubicBezTo>
                <a:cubicBezTo>
                  <a:pt x="7624569" y="300239"/>
                  <a:pt x="7648088" y="363495"/>
                  <a:pt x="7648088" y="423579"/>
                </a:cubicBezTo>
                <a:cubicBezTo>
                  <a:pt x="7648088" y="459362"/>
                  <a:pt x="7635386" y="491017"/>
                  <a:pt x="7609980" y="518544"/>
                </a:cubicBezTo>
                <a:cubicBezTo>
                  <a:pt x="7584575" y="546072"/>
                  <a:pt x="7553375" y="559835"/>
                  <a:pt x="7516381" y="559835"/>
                </a:cubicBezTo>
                <a:cubicBezTo>
                  <a:pt x="7476471" y="559835"/>
                  <a:pt x="7446691" y="550514"/>
                  <a:pt x="7427041" y="531872"/>
                </a:cubicBezTo>
                <a:cubicBezTo>
                  <a:pt x="7407391" y="513229"/>
                  <a:pt x="7386350" y="482776"/>
                  <a:pt x="7363920" y="440511"/>
                </a:cubicBezTo>
                <a:cubicBezTo>
                  <a:pt x="7329987" y="376765"/>
                  <a:pt x="7290566" y="329423"/>
                  <a:pt x="7245656" y="298485"/>
                </a:cubicBezTo>
                <a:cubicBezTo>
                  <a:pt x="7200746" y="267547"/>
                  <a:pt x="7145367" y="252078"/>
                  <a:pt x="7079518" y="252078"/>
                </a:cubicBezTo>
                <a:cubicBezTo>
                  <a:pt x="6974805" y="252078"/>
                  <a:pt x="6891083" y="292315"/>
                  <a:pt x="6828349" y="372790"/>
                </a:cubicBezTo>
                <a:cubicBezTo>
                  <a:pt x="6765615" y="453265"/>
                  <a:pt x="6734249" y="569384"/>
                  <a:pt x="6734249" y="721148"/>
                </a:cubicBezTo>
                <a:cubicBezTo>
                  <a:pt x="6734249" y="823497"/>
                  <a:pt x="6748172" y="907641"/>
                  <a:pt x="6776019" y="973582"/>
                </a:cubicBezTo>
                <a:cubicBezTo>
                  <a:pt x="6803867" y="1039522"/>
                  <a:pt x="6842849" y="1088461"/>
                  <a:pt x="6892967" y="1120397"/>
                </a:cubicBezTo>
                <a:cubicBezTo>
                  <a:pt x="6943085" y="1152333"/>
                  <a:pt x="7002231" y="1168301"/>
                  <a:pt x="7070405" y="1168301"/>
                </a:cubicBezTo>
                <a:cubicBezTo>
                  <a:pt x="7144374" y="1168301"/>
                  <a:pt x="7206596" y="1150167"/>
                  <a:pt x="7257073" y="1113900"/>
                </a:cubicBezTo>
                <a:cubicBezTo>
                  <a:pt x="7307549" y="1077633"/>
                  <a:pt x="7346445" y="1022104"/>
                  <a:pt x="7373759" y="947312"/>
                </a:cubicBezTo>
                <a:cubicBezTo>
                  <a:pt x="7384708" y="913835"/>
                  <a:pt x="7399981" y="884307"/>
                  <a:pt x="7419577" y="858727"/>
                </a:cubicBezTo>
                <a:cubicBezTo>
                  <a:pt x="7439174" y="833147"/>
                  <a:pt x="7470832" y="820357"/>
                  <a:pt x="7514550" y="820357"/>
                </a:cubicBezTo>
                <a:cubicBezTo>
                  <a:pt x="7551950" y="820357"/>
                  <a:pt x="7584165" y="833535"/>
                  <a:pt x="7611193" y="859890"/>
                </a:cubicBezTo>
                <a:cubicBezTo>
                  <a:pt x="7638222" y="886244"/>
                  <a:pt x="7651736" y="918539"/>
                  <a:pt x="7651736" y="956773"/>
                </a:cubicBezTo>
                <a:cubicBezTo>
                  <a:pt x="7651736" y="1001286"/>
                  <a:pt x="7640732" y="1049534"/>
                  <a:pt x="7618722" y="1101517"/>
                </a:cubicBezTo>
                <a:cubicBezTo>
                  <a:pt x="7596713" y="1153500"/>
                  <a:pt x="7562384" y="1204229"/>
                  <a:pt x="7515734" y="1253703"/>
                </a:cubicBezTo>
                <a:cubicBezTo>
                  <a:pt x="7469085" y="1303177"/>
                  <a:pt x="7409595" y="1343324"/>
                  <a:pt x="7337264" y="1374146"/>
                </a:cubicBezTo>
                <a:cubicBezTo>
                  <a:pt x="7264933" y="1404968"/>
                  <a:pt x="7180845" y="1420379"/>
                  <a:pt x="7084998" y="1420379"/>
                </a:cubicBezTo>
                <a:cubicBezTo>
                  <a:pt x="7012405" y="1420379"/>
                  <a:pt x="6946651" y="1413569"/>
                  <a:pt x="6887735" y="1399951"/>
                </a:cubicBezTo>
                <a:cubicBezTo>
                  <a:pt x="6828819" y="1386333"/>
                  <a:pt x="6774813" y="1364818"/>
                  <a:pt x="6725717" y="1335406"/>
                </a:cubicBezTo>
                <a:cubicBezTo>
                  <a:pt x="6676621" y="1305994"/>
                  <a:pt x="6630287" y="1261711"/>
                  <a:pt x="6586714" y="1202558"/>
                </a:cubicBezTo>
                <a:cubicBezTo>
                  <a:pt x="6553596" y="1171542"/>
                  <a:pt x="6524160" y="1129149"/>
                  <a:pt x="6498405" y="1075378"/>
                </a:cubicBezTo>
                <a:cubicBezTo>
                  <a:pt x="6472651" y="1021607"/>
                  <a:pt x="6453430" y="964672"/>
                  <a:pt x="6440742" y="904574"/>
                </a:cubicBezTo>
                <a:cubicBezTo>
                  <a:pt x="6428053" y="844476"/>
                  <a:pt x="6421710" y="780369"/>
                  <a:pt x="6421710" y="712253"/>
                </a:cubicBezTo>
                <a:cubicBezTo>
                  <a:pt x="6421710" y="601872"/>
                  <a:pt x="6437721" y="503109"/>
                  <a:pt x="6469744" y="415963"/>
                </a:cubicBezTo>
                <a:cubicBezTo>
                  <a:pt x="6501767" y="328817"/>
                  <a:pt x="6547850" y="254040"/>
                  <a:pt x="6607992" y="191631"/>
                </a:cubicBezTo>
                <a:cubicBezTo>
                  <a:pt x="6668134" y="129222"/>
                  <a:pt x="6738696" y="81681"/>
                  <a:pt x="6819679" y="49009"/>
                </a:cubicBezTo>
                <a:cubicBezTo>
                  <a:pt x="6900663" y="16336"/>
                  <a:pt x="6986670" y="0"/>
                  <a:pt x="7077702" y="0"/>
                </a:cubicBezTo>
                <a:close/>
                <a:moveTo>
                  <a:pt x="3690392" y="0"/>
                </a:moveTo>
                <a:cubicBezTo>
                  <a:pt x="3832254" y="0"/>
                  <a:pt x="3954601" y="29102"/>
                  <a:pt x="4057433" y="87306"/>
                </a:cubicBezTo>
                <a:cubicBezTo>
                  <a:pt x="4160267" y="145510"/>
                  <a:pt x="4237958" y="227961"/>
                  <a:pt x="4290507" y="334660"/>
                </a:cubicBezTo>
                <a:cubicBezTo>
                  <a:pt x="4343058" y="441359"/>
                  <a:pt x="4369333" y="565925"/>
                  <a:pt x="4369333" y="708358"/>
                </a:cubicBezTo>
                <a:cubicBezTo>
                  <a:pt x="4369333" y="813371"/>
                  <a:pt x="4354971" y="909295"/>
                  <a:pt x="4326247" y="996131"/>
                </a:cubicBezTo>
                <a:cubicBezTo>
                  <a:pt x="4297523" y="1082967"/>
                  <a:pt x="4254233" y="1158464"/>
                  <a:pt x="4196378" y="1222622"/>
                </a:cubicBezTo>
                <a:cubicBezTo>
                  <a:pt x="4138524" y="1286780"/>
                  <a:pt x="4067629" y="1335779"/>
                  <a:pt x="3983695" y="1369619"/>
                </a:cubicBezTo>
                <a:cubicBezTo>
                  <a:pt x="3899761" y="1403459"/>
                  <a:pt x="3803820" y="1420379"/>
                  <a:pt x="3695871" y="1420379"/>
                </a:cubicBezTo>
                <a:cubicBezTo>
                  <a:pt x="3588339" y="1420379"/>
                  <a:pt x="3492165" y="1403064"/>
                  <a:pt x="3407350" y="1368434"/>
                </a:cubicBezTo>
                <a:cubicBezTo>
                  <a:pt x="3322534" y="1333804"/>
                  <a:pt x="3251519" y="1284728"/>
                  <a:pt x="3194303" y="1221205"/>
                </a:cubicBezTo>
                <a:cubicBezTo>
                  <a:pt x="3137088" y="1157681"/>
                  <a:pt x="3093984" y="1081640"/>
                  <a:pt x="3064994" y="993079"/>
                </a:cubicBezTo>
                <a:cubicBezTo>
                  <a:pt x="3036004" y="904519"/>
                  <a:pt x="3021508" y="809006"/>
                  <a:pt x="3021508" y="706541"/>
                </a:cubicBezTo>
                <a:cubicBezTo>
                  <a:pt x="3021508" y="601558"/>
                  <a:pt x="3036607" y="505154"/>
                  <a:pt x="3066803" y="417329"/>
                </a:cubicBezTo>
                <a:cubicBezTo>
                  <a:pt x="3097000" y="329505"/>
                  <a:pt x="3141024" y="254452"/>
                  <a:pt x="3198874" y="192169"/>
                </a:cubicBezTo>
                <a:cubicBezTo>
                  <a:pt x="3256724" y="129886"/>
                  <a:pt x="3327015" y="82287"/>
                  <a:pt x="3409748" y="49372"/>
                </a:cubicBezTo>
                <a:cubicBezTo>
                  <a:pt x="3492480" y="16458"/>
                  <a:pt x="3586028" y="0"/>
                  <a:pt x="3690392" y="0"/>
                </a:cubicBezTo>
                <a:close/>
                <a:moveTo>
                  <a:pt x="2175917" y="0"/>
                </a:moveTo>
                <a:cubicBezTo>
                  <a:pt x="2317779" y="0"/>
                  <a:pt x="2440126" y="29102"/>
                  <a:pt x="2542959" y="87306"/>
                </a:cubicBezTo>
                <a:cubicBezTo>
                  <a:pt x="2645792" y="145510"/>
                  <a:pt x="2723483" y="227961"/>
                  <a:pt x="2776033" y="334660"/>
                </a:cubicBezTo>
                <a:cubicBezTo>
                  <a:pt x="2828583" y="441359"/>
                  <a:pt x="2854858" y="565925"/>
                  <a:pt x="2854858" y="708358"/>
                </a:cubicBezTo>
                <a:cubicBezTo>
                  <a:pt x="2854858" y="813371"/>
                  <a:pt x="2840496" y="909295"/>
                  <a:pt x="2811772" y="996131"/>
                </a:cubicBezTo>
                <a:cubicBezTo>
                  <a:pt x="2783048" y="1082967"/>
                  <a:pt x="2739759" y="1158464"/>
                  <a:pt x="2681904" y="1222622"/>
                </a:cubicBezTo>
                <a:cubicBezTo>
                  <a:pt x="2624049" y="1286780"/>
                  <a:pt x="2553154" y="1335779"/>
                  <a:pt x="2469220" y="1369619"/>
                </a:cubicBezTo>
                <a:cubicBezTo>
                  <a:pt x="2385287" y="1403459"/>
                  <a:pt x="2289345" y="1420379"/>
                  <a:pt x="2181396" y="1420379"/>
                </a:cubicBezTo>
                <a:cubicBezTo>
                  <a:pt x="2073864" y="1420379"/>
                  <a:pt x="1977690" y="1403064"/>
                  <a:pt x="1892874" y="1368434"/>
                </a:cubicBezTo>
                <a:cubicBezTo>
                  <a:pt x="1808059" y="1333804"/>
                  <a:pt x="1737044" y="1284728"/>
                  <a:pt x="1679828" y="1221205"/>
                </a:cubicBezTo>
                <a:cubicBezTo>
                  <a:pt x="1622613" y="1157681"/>
                  <a:pt x="1579509" y="1081640"/>
                  <a:pt x="1550519" y="993079"/>
                </a:cubicBezTo>
                <a:cubicBezTo>
                  <a:pt x="1521528" y="904519"/>
                  <a:pt x="1507033" y="809006"/>
                  <a:pt x="1507033" y="706541"/>
                </a:cubicBezTo>
                <a:cubicBezTo>
                  <a:pt x="1507033" y="601558"/>
                  <a:pt x="1522132" y="505154"/>
                  <a:pt x="1552329" y="417329"/>
                </a:cubicBezTo>
                <a:cubicBezTo>
                  <a:pt x="1582525" y="329505"/>
                  <a:pt x="1626549" y="254452"/>
                  <a:pt x="1684399" y="192169"/>
                </a:cubicBezTo>
                <a:cubicBezTo>
                  <a:pt x="1742249" y="129886"/>
                  <a:pt x="1812540" y="82287"/>
                  <a:pt x="1895273" y="49372"/>
                </a:cubicBezTo>
                <a:cubicBezTo>
                  <a:pt x="1978005" y="16458"/>
                  <a:pt x="2071553" y="0"/>
                  <a:pt x="2175917" y="0"/>
                </a:cubicBezTo>
                <a:close/>
                <a:moveTo>
                  <a:pt x="715523" y="0"/>
                </a:moveTo>
                <a:cubicBezTo>
                  <a:pt x="807358" y="0"/>
                  <a:pt x="889144" y="12429"/>
                  <a:pt x="960878" y="37287"/>
                </a:cubicBezTo>
                <a:cubicBezTo>
                  <a:pt x="1032613" y="62145"/>
                  <a:pt x="1091031" y="93628"/>
                  <a:pt x="1136130" y="131736"/>
                </a:cubicBezTo>
                <a:cubicBezTo>
                  <a:pt x="1181229" y="169844"/>
                  <a:pt x="1215357" y="210445"/>
                  <a:pt x="1238514" y="253538"/>
                </a:cubicBezTo>
                <a:cubicBezTo>
                  <a:pt x="1261672" y="296632"/>
                  <a:pt x="1273251" y="335377"/>
                  <a:pt x="1273251" y="369774"/>
                </a:cubicBezTo>
                <a:cubicBezTo>
                  <a:pt x="1273251" y="409074"/>
                  <a:pt x="1258738" y="442524"/>
                  <a:pt x="1229714" y="470124"/>
                </a:cubicBezTo>
                <a:cubicBezTo>
                  <a:pt x="1200690" y="497724"/>
                  <a:pt x="1165781" y="511524"/>
                  <a:pt x="1124989" y="511524"/>
                </a:cubicBezTo>
                <a:cubicBezTo>
                  <a:pt x="1102355" y="511524"/>
                  <a:pt x="1080772" y="506280"/>
                  <a:pt x="1060240" y="495791"/>
                </a:cubicBezTo>
                <a:cubicBezTo>
                  <a:pt x="1039708" y="485302"/>
                  <a:pt x="1022403" y="470509"/>
                  <a:pt x="1008325" y="451412"/>
                </a:cubicBezTo>
                <a:cubicBezTo>
                  <a:pt x="975187" y="399545"/>
                  <a:pt x="947670" y="360921"/>
                  <a:pt x="925772" y="335539"/>
                </a:cubicBezTo>
                <a:cubicBezTo>
                  <a:pt x="903874" y="310158"/>
                  <a:pt x="874346" y="288818"/>
                  <a:pt x="837187" y="271517"/>
                </a:cubicBezTo>
                <a:cubicBezTo>
                  <a:pt x="800028" y="254217"/>
                  <a:pt x="752720" y="245567"/>
                  <a:pt x="695263" y="245567"/>
                </a:cubicBezTo>
                <a:cubicBezTo>
                  <a:pt x="635508" y="245567"/>
                  <a:pt x="582304" y="255794"/>
                  <a:pt x="535650" y="276248"/>
                </a:cubicBezTo>
                <a:cubicBezTo>
                  <a:pt x="488996" y="296702"/>
                  <a:pt x="449124" y="326361"/>
                  <a:pt x="416035" y="365225"/>
                </a:cubicBezTo>
                <a:cubicBezTo>
                  <a:pt x="382946" y="404089"/>
                  <a:pt x="357425" y="452378"/>
                  <a:pt x="339470" y="510093"/>
                </a:cubicBezTo>
                <a:cubicBezTo>
                  <a:pt x="321516" y="567807"/>
                  <a:pt x="312539" y="631914"/>
                  <a:pt x="312539" y="702414"/>
                </a:cubicBezTo>
                <a:cubicBezTo>
                  <a:pt x="312539" y="855253"/>
                  <a:pt x="346805" y="971886"/>
                  <a:pt x="415338" y="1052312"/>
                </a:cubicBezTo>
                <a:cubicBezTo>
                  <a:pt x="483870" y="1132739"/>
                  <a:pt x="579611" y="1172952"/>
                  <a:pt x="702558" y="1172952"/>
                </a:cubicBezTo>
                <a:cubicBezTo>
                  <a:pt x="763466" y="1172952"/>
                  <a:pt x="820650" y="1164963"/>
                  <a:pt x="874110" y="1148985"/>
                </a:cubicBezTo>
                <a:cubicBezTo>
                  <a:pt x="927571" y="1133007"/>
                  <a:pt x="978816" y="1111812"/>
                  <a:pt x="1027844" y="1085399"/>
                </a:cubicBezTo>
                <a:lnTo>
                  <a:pt x="1027844" y="897620"/>
                </a:lnTo>
                <a:lnTo>
                  <a:pt x="836649" y="897620"/>
                </a:lnTo>
                <a:cubicBezTo>
                  <a:pt x="782428" y="897620"/>
                  <a:pt x="740231" y="888774"/>
                  <a:pt x="710058" y="871081"/>
                </a:cubicBezTo>
                <a:cubicBezTo>
                  <a:pt x="679886" y="853388"/>
                  <a:pt x="664799" y="822692"/>
                  <a:pt x="664799" y="778993"/>
                </a:cubicBezTo>
                <a:cubicBezTo>
                  <a:pt x="664799" y="743831"/>
                  <a:pt x="677533" y="714814"/>
                  <a:pt x="703002" y="691942"/>
                </a:cubicBezTo>
                <a:cubicBezTo>
                  <a:pt x="728470" y="669070"/>
                  <a:pt x="762090" y="657634"/>
                  <a:pt x="803860" y="657634"/>
                </a:cubicBezTo>
                <a:lnTo>
                  <a:pt x="1111385" y="657634"/>
                </a:lnTo>
                <a:cubicBezTo>
                  <a:pt x="1150637" y="657634"/>
                  <a:pt x="1184940" y="661375"/>
                  <a:pt x="1214294" y="668855"/>
                </a:cubicBezTo>
                <a:cubicBezTo>
                  <a:pt x="1243647" y="676335"/>
                  <a:pt x="1267660" y="693415"/>
                  <a:pt x="1286331" y="720094"/>
                </a:cubicBezTo>
                <a:cubicBezTo>
                  <a:pt x="1305002" y="746774"/>
                  <a:pt x="1314338" y="784894"/>
                  <a:pt x="1314338" y="834455"/>
                </a:cubicBezTo>
                <a:lnTo>
                  <a:pt x="1314338" y="1091140"/>
                </a:lnTo>
                <a:cubicBezTo>
                  <a:pt x="1314338" y="1126632"/>
                  <a:pt x="1310520" y="1156008"/>
                  <a:pt x="1302885" y="1179267"/>
                </a:cubicBezTo>
                <a:cubicBezTo>
                  <a:pt x="1295250" y="1202526"/>
                  <a:pt x="1281649" y="1223113"/>
                  <a:pt x="1262081" y="1241029"/>
                </a:cubicBezTo>
                <a:cubicBezTo>
                  <a:pt x="1242513" y="1258945"/>
                  <a:pt x="1217818" y="1276008"/>
                  <a:pt x="1187994" y="1292218"/>
                </a:cubicBezTo>
                <a:cubicBezTo>
                  <a:pt x="1106362" y="1336498"/>
                  <a:pt x="1027260" y="1368928"/>
                  <a:pt x="950690" y="1389508"/>
                </a:cubicBezTo>
                <a:cubicBezTo>
                  <a:pt x="874120" y="1410089"/>
                  <a:pt x="790848" y="1420379"/>
                  <a:pt x="700873" y="1420379"/>
                </a:cubicBezTo>
                <a:cubicBezTo>
                  <a:pt x="595724" y="1420379"/>
                  <a:pt x="499666" y="1404108"/>
                  <a:pt x="412700" y="1371566"/>
                </a:cubicBezTo>
                <a:cubicBezTo>
                  <a:pt x="325733" y="1339025"/>
                  <a:pt x="251622" y="1291801"/>
                  <a:pt x="190366" y="1229896"/>
                </a:cubicBezTo>
                <a:cubicBezTo>
                  <a:pt x="129110" y="1167991"/>
                  <a:pt x="82068" y="1092947"/>
                  <a:pt x="49241" y="1004764"/>
                </a:cubicBezTo>
                <a:cubicBezTo>
                  <a:pt x="16413" y="916582"/>
                  <a:pt x="0" y="818390"/>
                  <a:pt x="0" y="710189"/>
                </a:cubicBezTo>
                <a:cubicBezTo>
                  <a:pt x="0" y="603723"/>
                  <a:pt x="15895" y="506222"/>
                  <a:pt x="47686" y="417686"/>
                </a:cubicBezTo>
                <a:cubicBezTo>
                  <a:pt x="79476" y="329149"/>
                  <a:pt x="126457" y="253788"/>
                  <a:pt x="188629" y="191602"/>
                </a:cubicBezTo>
                <a:cubicBezTo>
                  <a:pt x="250801" y="129416"/>
                  <a:pt x="326205" y="81936"/>
                  <a:pt x="414843" y="49161"/>
                </a:cubicBezTo>
                <a:cubicBezTo>
                  <a:pt x="503482" y="16387"/>
                  <a:pt x="603708" y="0"/>
                  <a:pt x="715523" y="0"/>
                </a:cubicBezTo>
                <a:close/>
              </a:path>
            </a:pathLst>
          </a:custGeom>
          <a:ln>
            <a:solidFill>
              <a:srgbClr val="00206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E1C2A2-8203-EF39-6356-208A263D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69" t="76265" r="14284" b="11201"/>
          <a:stretch>
            <a:fillRect/>
          </a:stretch>
        </p:blipFill>
        <p:spPr>
          <a:xfrm>
            <a:off x="4312249" y="2789715"/>
            <a:ext cx="4075848" cy="395445"/>
          </a:xfrm>
          <a:custGeom>
            <a:avLst/>
            <a:gdLst/>
            <a:ahLst/>
            <a:cxnLst/>
            <a:rect l="l" t="t" r="r" b="b"/>
            <a:pathLst>
              <a:path w="8783893" h="852227">
                <a:moveTo>
                  <a:pt x="6016823" y="482203"/>
                </a:moveTo>
                <a:lnTo>
                  <a:pt x="6016823" y="694283"/>
                </a:lnTo>
                <a:lnTo>
                  <a:pt x="6179694" y="694283"/>
                </a:lnTo>
                <a:cubicBezTo>
                  <a:pt x="6282078" y="694283"/>
                  <a:pt x="6333269" y="658390"/>
                  <a:pt x="6333269" y="586604"/>
                </a:cubicBezTo>
                <a:cubicBezTo>
                  <a:pt x="6333269" y="550187"/>
                  <a:pt x="6320336" y="523683"/>
                  <a:pt x="6294467" y="507091"/>
                </a:cubicBezTo>
                <a:cubicBezTo>
                  <a:pt x="6268600" y="490499"/>
                  <a:pt x="6228517" y="482203"/>
                  <a:pt x="6174218" y="482203"/>
                </a:cubicBezTo>
                <a:close/>
                <a:moveTo>
                  <a:pt x="7754395" y="193662"/>
                </a:moveTo>
                <a:lnTo>
                  <a:pt x="7647143" y="502853"/>
                </a:lnTo>
                <a:lnTo>
                  <a:pt x="7863854" y="502853"/>
                </a:lnTo>
                <a:close/>
                <a:moveTo>
                  <a:pt x="6016823" y="157944"/>
                </a:moveTo>
                <a:lnTo>
                  <a:pt x="6016823" y="343235"/>
                </a:lnTo>
                <a:lnTo>
                  <a:pt x="6153969" y="343235"/>
                </a:lnTo>
                <a:cubicBezTo>
                  <a:pt x="6193368" y="343235"/>
                  <a:pt x="6223064" y="339763"/>
                  <a:pt x="6243057" y="332818"/>
                </a:cubicBezTo>
                <a:cubicBezTo>
                  <a:pt x="6263050" y="325874"/>
                  <a:pt x="6277796" y="313742"/>
                  <a:pt x="6287295" y="296424"/>
                </a:cubicBezTo>
                <a:cubicBezTo>
                  <a:pt x="6296423" y="280884"/>
                  <a:pt x="6300986" y="264603"/>
                  <a:pt x="6300986" y="247581"/>
                </a:cubicBezTo>
                <a:cubicBezTo>
                  <a:pt x="6300986" y="211914"/>
                  <a:pt x="6287962" y="188058"/>
                  <a:pt x="6261914" y="176012"/>
                </a:cubicBezTo>
                <a:cubicBezTo>
                  <a:pt x="6235866" y="163967"/>
                  <a:pt x="6194231" y="157944"/>
                  <a:pt x="6137008" y="157944"/>
                </a:cubicBezTo>
                <a:close/>
                <a:moveTo>
                  <a:pt x="8172559" y="13952"/>
                </a:moveTo>
                <a:lnTo>
                  <a:pt x="8688998" y="13952"/>
                </a:lnTo>
                <a:cubicBezTo>
                  <a:pt x="8720037" y="13952"/>
                  <a:pt x="8743613" y="21251"/>
                  <a:pt x="8759724" y="35849"/>
                </a:cubicBezTo>
                <a:cubicBezTo>
                  <a:pt x="8775837" y="50447"/>
                  <a:pt x="8783893" y="69283"/>
                  <a:pt x="8783893" y="92358"/>
                </a:cubicBezTo>
                <a:cubicBezTo>
                  <a:pt x="8783893" y="115740"/>
                  <a:pt x="8775796" y="134563"/>
                  <a:pt x="8759602" y="148826"/>
                </a:cubicBezTo>
                <a:cubicBezTo>
                  <a:pt x="8743408" y="163090"/>
                  <a:pt x="8719874" y="170222"/>
                  <a:pt x="8688998" y="170222"/>
                </a:cubicBezTo>
                <a:lnTo>
                  <a:pt x="8523424" y="170222"/>
                </a:lnTo>
                <a:lnTo>
                  <a:pt x="8523424" y="741992"/>
                </a:lnTo>
                <a:cubicBezTo>
                  <a:pt x="8523424" y="778426"/>
                  <a:pt x="8514897" y="805907"/>
                  <a:pt x="8497842" y="824435"/>
                </a:cubicBezTo>
                <a:cubicBezTo>
                  <a:pt x="8480788" y="842963"/>
                  <a:pt x="8458617" y="852227"/>
                  <a:pt x="8431327" y="852227"/>
                </a:cubicBezTo>
                <a:cubicBezTo>
                  <a:pt x="8403823" y="852227"/>
                  <a:pt x="8381508" y="842931"/>
                  <a:pt x="8364381" y="824339"/>
                </a:cubicBezTo>
                <a:cubicBezTo>
                  <a:pt x="8347254" y="805747"/>
                  <a:pt x="8338691" y="778298"/>
                  <a:pt x="8338691" y="741992"/>
                </a:cubicBezTo>
                <a:lnTo>
                  <a:pt x="8338691" y="170222"/>
                </a:lnTo>
                <a:lnTo>
                  <a:pt x="8172559" y="170222"/>
                </a:lnTo>
                <a:cubicBezTo>
                  <a:pt x="8141891" y="170222"/>
                  <a:pt x="8118685" y="163100"/>
                  <a:pt x="8102939" y="148857"/>
                </a:cubicBezTo>
                <a:cubicBezTo>
                  <a:pt x="8087193" y="134614"/>
                  <a:pt x="8079320" y="115781"/>
                  <a:pt x="8079320" y="92358"/>
                </a:cubicBezTo>
                <a:cubicBezTo>
                  <a:pt x="8079320" y="68196"/>
                  <a:pt x="8087523" y="49088"/>
                  <a:pt x="8103929" y="35034"/>
                </a:cubicBezTo>
                <a:cubicBezTo>
                  <a:pt x="8120335" y="20980"/>
                  <a:pt x="8143211" y="13952"/>
                  <a:pt x="8172559" y="13952"/>
                </a:cubicBezTo>
                <a:close/>
                <a:moveTo>
                  <a:pt x="6772011" y="13952"/>
                </a:moveTo>
                <a:lnTo>
                  <a:pt x="7200977" y="13952"/>
                </a:lnTo>
                <a:cubicBezTo>
                  <a:pt x="7229957" y="13952"/>
                  <a:pt x="7251924" y="20763"/>
                  <a:pt x="7266877" y="34384"/>
                </a:cubicBezTo>
                <a:cubicBezTo>
                  <a:pt x="7281829" y="48006"/>
                  <a:pt x="7289305" y="65662"/>
                  <a:pt x="7289305" y="87352"/>
                </a:cubicBezTo>
                <a:cubicBezTo>
                  <a:pt x="7289305" y="109519"/>
                  <a:pt x="7281861" y="127384"/>
                  <a:pt x="7266973" y="140948"/>
                </a:cubicBezTo>
                <a:cubicBezTo>
                  <a:pt x="7252084" y="154511"/>
                  <a:pt x="7230085" y="161292"/>
                  <a:pt x="7200977" y="161292"/>
                </a:cubicBezTo>
                <a:lnTo>
                  <a:pt x="6846615" y="161292"/>
                </a:lnTo>
                <a:lnTo>
                  <a:pt x="6846615" y="335979"/>
                </a:lnTo>
                <a:lnTo>
                  <a:pt x="7171973" y="335979"/>
                </a:lnTo>
                <a:cubicBezTo>
                  <a:pt x="7199860" y="335979"/>
                  <a:pt x="7221097" y="342630"/>
                  <a:pt x="7235683" y="355932"/>
                </a:cubicBezTo>
                <a:cubicBezTo>
                  <a:pt x="7250270" y="369233"/>
                  <a:pt x="7257563" y="386584"/>
                  <a:pt x="7257563" y="407984"/>
                </a:cubicBezTo>
                <a:cubicBezTo>
                  <a:pt x="7257563" y="429384"/>
                  <a:pt x="7250418" y="446917"/>
                  <a:pt x="7236129" y="460585"/>
                </a:cubicBezTo>
                <a:cubicBezTo>
                  <a:pt x="7221839" y="474253"/>
                  <a:pt x="7200453" y="481087"/>
                  <a:pt x="7171973" y="481087"/>
                </a:cubicBezTo>
                <a:lnTo>
                  <a:pt x="6846615" y="481087"/>
                </a:lnTo>
                <a:lnTo>
                  <a:pt x="6846615" y="687028"/>
                </a:lnTo>
                <a:lnTo>
                  <a:pt x="7213560" y="687028"/>
                </a:lnTo>
                <a:cubicBezTo>
                  <a:pt x="7242181" y="687028"/>
                  <a:pt x="7264148" y="694026"/>
                  <a:pt x="7279464" y="708022"/>
                </a:cubicBezTo>
                <a:cubicBezTo>
                  <a:pt x="7294781" y="722018"/>
                  <a:pt x="7302439" y="740411"/>
                  <a:pt x="7302439" y="763200"/>
                </a:cubicBezTo>
                <a:cubicBezTo>
                  <a:pt x="7302439" y="785373"/>
                  <a:pt x="7294812" y="803429"/>
                  <a:pt x="7279560" y="817367"/>
                </a:cubicBezTo>
                <a:cubicBezTo>
                  <a:pt x="7264308" y="831305"/>
                  <a:pt x="7242308" y="838274"/>
                  <a:pt x="7213560" y="838274"/>
                </a:cubicBezTo>
                <a:lnTo>
                  <a:pt x="6772011" y="838274"/>
                </a:lnTo>
                <a:cubicBezTo>
                  <a:pt x="6733479" y="838274"/>
                  <a:pt x="6705398" y="829350"/>
                  <a:pt x="6687768" y="811503"/>
                </a:cubicBezTo>
                <a:cubicBezTo>
                  <a:pt x="6670139" y="793655"/>
                  <a:pt x="6661324" y="765668"/>
                  <a:pt x="6661324" y="727543"/>
                </a:cubicBezTo>
                <a:lnTo>
                  <a:pt x="6661324" y="124684"/>
                </a:lnTo>
                <a:cubicBezTo>
                  <a:pt x="6661324" y="99691"/>
                  <a:pt x="6665254" y="78813"/>
                  <a:pt x="6673114" y="62050"/>
                </a:cubicBezTo>
                <a:cubicBezTo>
                  <a:pt x="6680974" y="45286"/>
                  <a:pt x="6693275" y="33079"/>
                  <a:pt x="6710018" y="25428"/>
                </a:cubicBezTo>
                <a:cubicBezTo>
                  <a:pt x="6726761" y="17778"/>
                  <a:pt x="6747425" y="13952"/>
                  <a:pt x="6772011" y="13952"/>
                </a:cubicBezTo>
                <a:close/>
                <a:moveTo>
                  <a:pt x="5941183" y="13952"/>
                </a:moveTo>
                <a:lnTo>
                  <a:pt x="6201068" y="13952"/>
                </a:lnTo>
                <a:cubicBezTo>
                  <a:pt x="6239897" y="13952"/>
                  <a:pt x="6273901" y="16409"/>
                  <a:pt x="6303079" y="21321"/>
                </a:cubicBezTo>
                <a:cubicBezTo>
                  <a:pt x="6332258" y="26234"/>
                  <a:pt x="6360523" y="38442"/>
                  <a:pt x="6387876" y="57947"/>
                </a:cubicBezTo>
                <a:cubicBezTo>
                  <a:pt x="6404300" y="64819"/>
                  <a:pt x="6420223" y="77415"/>
                  <a:pt x="6435647" y="95737"/>
                </a:cubicBezTo>
                <a:cubicBezTo>
                  <a:pt x="6451070" y="114058"/>
                  <a:pt x="6462827" y="134303"/>
                  <a:pt x="6470916" y="156470"/>
                </a:cubicBezTo>
                <a:cubicBezTo>
                  <a:pt x="6479006" y="178637"/>
                  <a:pt x="6483051" y="201944"/>
                  <a:pt x="6483051" y="226390"/>
                </a:cubicBezTo>
                <a:cubicBezTo>
                  <a:pt x="6483051" y="311356"/>
                  <a:pt x="6442940" y="369498"/>
                  <a:pt x="6362718" y="400815"/>
                </a:cubicBezTo>
                <a:cubicBezTo>
                  <a:pt x="6468101" y="430331"/>
                  <a:pt x="6520793" y="496217"/>
                  <a:pt x="6520793" y="598472"/>
                </a:cubicBezTo>
                <a:cubicBezTo>
                  <a:pt x="6520793" y="645312"/>
                  <a:pt x="6508684" y="687670"/>
                  <a:pt x="6484468" y="725546"/>
                </a:cubicBezTo>
                <a:cubicBezTo>
                  <a:pt x="6460251" y="763421"/>
                  <a:pt x="6426019" y="791722"/>
                  <a:pt x="6381772" y="810447"/>
                </a:cubicBezTo>
                <a:cubicBezTo>
                  <a:pt x="6359436" y="820470"/>
                  <a:pt x="6332094" y="827614"/>
                  <a:pt x="6299743" y="831878"/>
                </a:cubicBezTo>
                <a:cubicBezTo>
                  <a:pt x="6267394" y="836142"/>
                  <a:pt x="6229578" y="838274"/>
                  <a:pt x="6186296" y="838274"/>
                </a:cubicBezTo>
                <a:lnTo>
                  <a:pt x="5941183" y="838274"/>
                </a:lnTo>
                <a:cubicBezTo>
                  <a:pt x="5902447" y="838274"/>
                  <a:pt x="5874488" y="829272"/>
                  <a:pt x="5857305" y="811267"/>
                </a:cubicBezTo>
                <a:cubicBezTo>
                  <a:pt x="5840124" y="793262"/>
                  <a:pt x="5831532" y="765354"/>
                  <a:pt x="5831532" y="727543"/>
                </a:cubicBezTo>
                <a:lnTo>
                  <a:pt x="5831532" y="124684"/>
                </a:lnTo>
                <a:cubicBezTo>
                  <a:pt x="5831532" y="86163"/>
                  <a:pt x="5840359" y="58078"/>
                  <a:pt x="5858012" y="40428"/>
                </a:cubicBezTo>
                <a:cubicBezTo>
                  <a:pt x="5875665" y="22777"/>
                  <a:pt x="5903388" y="13952"/>
                  <a:pt x="5941183" y="13952"/>
                </a:cubicBezTo>
                <a:close/>
                <a:moveTo>
                  <a:pt x="4905112" y="13952"/>
                </a:moveTo>
                <a:lnTo>
                  <a:pt x="5334077" y="13952"/>
                </a:lnTo>
                <a:cubicBezTo>
                  <a:pt x="5363057" y="13952"/>
                  <a:pt x="5385024" y="20763"/>
                  <a:pt x="5399977" y="34384"/>
                </a:cubicBezTo>
                <a:cubicBezTo>
                  <a:pt x="5414929" y="48006"/>
                  <a:pt x="5422406" y="65662"/>
                  <a:pt x="5422406" y="87352"/>
                </a:cubicBezTo>
                <a:cubicBezTo>
                  <a:pt x="5422406" y="109519"/>
                  <a:pt x="5414961" y="127384"/>
                  <a:pt x="5400073" y="140948"/>
                </a:cubicBezTo>
                <a:cubicBezTo>
                  <a:pt x="5385184" y="154511"/>
                  <a:pt x="5363185" y="161292"/>
                  <a:pt x="5334077" y="161292"/>
                </a:cubicBezTo>
                <a:lnTo>
                  <a:pt x="4979715" y="161292"/>
                </a:lnTo>
                <a:lnTo>
                  <a:pt x="4979715" y="335979"/>
                </a:lnTo>
                <a:lnTo>
                  <a:pt x="5305073" y="335979"/>
                </a:lnTo>
                <a:cubicBezTo>
                  <a:pt x="5332960" y="335979"/>
                  <a:pt x="5354198" y="342630"/>
                  <a:pt x="5368784" y="355932"/>
                </a:cubicBezTo>
                <a:cubicBezTo>
                  <a:pt x="5383370" y="369233"/>
                  <a:pt x="5390663" y="386584"/>
                  <a:pt x="5390663" y="407984"/>
                </a:cubicBezTo>
                <a:cubicBezTo>
                  <a:pt x="5390663" y="429384"/>
                  <a:pt x="5383518" y="446917"/>
                  <a:pt x="5369229" y="460585"/>
                </a:cubicBezTo>
                <a:cubicBezTo>
                  <a:pt x="5354939" y="474253"/>
                  <a:pt x="5333553" y="481087"/>
                  <a:pt x="5305073" y="481087"/>
                </a:cubicBezTo>
                <a:lnTo>
                  <a:pt x="4979715" y="481087"/>
                </a:lnTo>
                <a:lnTo>
                  <a:pt x="4979715" y="687028"/>
                </a:lnTo>
                <a:lnTo>
                  <a:pt x="5346660" y="687028"/>
                </a:lnTo>
                <a:cubicBezTo>
                  <a:pt x="5375281" y="687028"/>
                  <a:pt x="5397249" y="694026"/>
                  <a:pt x="5412564" y="708022"/>
                </a:cubicBezTo>
                <a:cubicBezTo>
                  <a:pt x="5427880" y="722018"/>
                  <a:pt x="5435539" y="740411"/>
                  <a:pt x="5435539" y="763200"/>
                </a:cubicBezTo>
                <a:cubicBezTo>
                  <a:pt x="5435539" y="785373"/>
                  <a:pt x="5427912" y="803429"/>
                  <a:pt x="5412660" y="817367"/>
                </a:cubicBezTo>
                <a:cubicBezTo>
                  <a:pt x="5397408" y="831305"/>
                  <a:pt x="5375408" y="838274"/>
                  <a:pt x="5346660" y="838274"/>
                </a:cubicBezTo>
                <a:lnTo>
                  <a:pt x="4905112" y="838274"/>
                </a:lnTo>
                <a:cubicBezTo>
                  <a:pt x="4866579" y="838274"/>
                  <a:pt x="4838498" y="829350"/>
                  <a:pt x="4820868" y="811503"/>
                </a:cubicBezTo>
                <a:cubicBezTo>
                  <a:pt x="4803238" y="793655"/>
                  <a:pt x="4794424" y="765668"/>
                  <a:pt x="4794424" y="727543"/>
                </a:cubicBezTo>
                <a:lnTo>
                  <a:pt x="4794424" y="124684"/>
                </a:lnTo>
                <a:cubicBezTo>
                  <a:pt x="4794424" y="99691"/>
                  <a:pt x="4798354" y="78813"/>
                  <a:pt x="4806214" y="62050"/>
                </a:cubicBezTo>
                <a:cubicBezTo>
                  <a:pt x="4814074" y="45286"/>
                  <a:pt x="4826375" y="33079"/>
                  <a:pt x="4843118" y="25428"/>
                </a:cubicBezTo>
                <a:cubicBezTo>
                  <a:pt x="4859861" y="17778"/>
                  <a:pt x="4880526" y="13952"/>
                  <a:pt x="4905112" y="13952"/>
                </a:cubicBezTo>
                <a:close/>
                <a:moveTo>
                  <a:pt x="3210034" y="13952"/>
                </a:moveTo>
                <a:lnTo>
                  <a:pt x="3726474" y="13952"/>
                </a:lnTo>
                <a:cubicBezTo>
                  <a:pt x="3757512" y="13952"/>
                  <a:pt x="3781088" y="21251"/>
                  <a:pt x="3797200" y="35849"/>
                </a:cubicBezTo>
                <a:cubicBezTo>
                  <a:pt x="3813312" y="50447"/>
                  <a:pt x="3821369" y="69283"/>
                  <a:pt x="3821369" y="92358"/>
                </a:cubicBezTo>
                <a:cubicBezTo>
                  <a:pt x="3821369" y="115740"/>
                  <a:pt x="3813272" y="134563"/>
                  <a:pt x="3797078" y="148826"/>
                </a:cubicBezTo>
                <a:cubicBezTo>
                  <a:pt x="3780884" y="163090"/>
                  <a:pt x="3757349" y="170222"/>
                  <a:pt x="3726474" y="170222"/>
                </a:cubicBezTo>
                <a:lnTo>
                  <a:pt x="3560899" y="170222"/>
                </a:lnTo>
                <a:lnTo>
                  <a:pt x="3560899" y="741992"/>
                </a:lnTo>
                <a:cubicBezTo>
                  <a:pt x="3560899" y="778426"/>
                  <a:pt x="3552372" y="805907"/>
                  <a:pt x="3535318" y="824435"/>
                </a:cubicBezTo>
                <a:cubicBezTo>
                  <a:pt x="3518264" y="842963"/>
                  <a:pt x="3496092" y="852227"/>
                  <a:pt x="3468803" y="852227"/>
                </a:cubicBezTo>
                <a:cubicBezTo>
                  <a:pt x="3441300" y="852227"/>
                  <a:pt x="3418983" y="842931"/>
                  <a:pt x="3401856" y="824339"/>
                </a:cubicBezTo>
                <a:cubicBezTo>
                  <a:pt x="3384730" y="805747"/>
                  <a:pt x="3376166" y="778298"/>
                  <a:pt x="3376166" y="741992"/>
                </a:cubicBezTo>
                <a:lnTo>
                  <a:pt x="3376166" y="170222"/>
                </a:lnTo>
                <a:lnTo>
                  <a:pt x="3210034" y="170222"/>
                </a:lnTo>
                <a:cubicBezTo>
                  <a:pt x="3179367" y="170222"/>
                  <a:pt x="3156161" y="163100"/>
                  <a:pt x="3140415" y="148857"/>
                </a:cubicBezTo>
                <a:cubicBezTo>
                  <a:pt x="3124668" y="134614"/>
                  <a:pt x="3116796" y="115781"/>
                  <a:pt x="3116796" y="92358"/>
                </a:cubicBezTo>
                <a:cubicBezTo>
                  <a:pt x="3116796" y="68196"/>
                  <a:pt x="3124999" y="49088"/>
                  <a:pt x="3141405" y="35034"/>
                </a:cubicBezTo>
                <a:cubicBezTo>
                  <a:pt x="3157810" y="20980"/>
                  <a:pt x="3180688" y="13952"/>
                  <a:pt x="3210034" y="13952"/>
                </a:cubicBezTo>
                <a:close/>
                <a:moveTo>
                  <a:pt x="1580887" y="13952"/>
                </a:moveTo>
                <a:lnTo>
                  <a:pt x="2009852" y="13952"/>
                </a:lnTo>
                <a:cubicBezTo>
                  <a:pt x="2038833" y="13952"/>
                  <a:pt x="2060800" y="20763"/>
                  <a:pt x="2075752" y="34384"/>
                </a:cubicBezTo>
                <a:cubicBezTo>
                  <a:pt x="2090705" y="48006"/>
                  <a:pt x="2098181" y="65662"/>
                  <a:pt x="2098181" y="87352"/>
                </a:cubicBezTo>
                <a:cubicBezTo>
                  <a:pt x="2098181" y="109519"/>
                  <a:pt x="2090737" y="127384"/>
                  <a:pt x="2075848" y="140948"/>
                </a:cubicBezTo>
                <a:cubicBezTo>
                  <a:pt x="2060960" y="154511"/>
                  <a:pt x="2038961" y="161292"/>
                  <a:pt x="2009852" y="161292"/>
                </a:cubicBezTo>
                <a:lnTo>
                  <a:pt x="1655490" y="161292"/>
                </a:lnTo>
                <a:lnTo>
                  <a:pt x="1655490" y="335979"/>
                </a:lnTo>
                <a:lnTo>
                  <a:pt x="1980848" y="335979"/>
                </a:lnTo>
                <a:cubicBezTo>
                  <a:pt x="2008736" y="335979"/>
                  <a:pt x="2029973" y="342630"/>
                  <a:pt x="2044559" y="355932"/>
                </a:cubicBezTo>
                <a:cubicBezTo>
                  <a:pt x="2059146" y="369233"/>
                  <a:pt x="2066439" y="386584"/>
                  <a:pt x="2066439" y="407984"/>
                </a:cubicBezTo>
                <a:cubicBezTo>
                  <a:pt x="2066439" y="429384"/>
                  <a:pt x="2059294" y="446917"/>
                  <a:pt x="2045004" y="460585"/>
                </a:cubicBezTo>
                <a:cubicBezTo>
                  <a:pt x="2030714" y="474253"/>
                  <a:pt x="2009329" y="481087"/>
                  <a:pt x="1980848" y="481087"/>
                </a:cubicBezTo>
                <a:lnTo>
                  <a:pt x="1655490" y="481087"/>
                </a:lnTo>
                <a:lnTo>
                  <a:pt x="1655490" y="687028"/>
                </a:lnTo>
                <a:lnTo>
                  <a:pt x="2022436" y="687028"/>
                </a:lnTo>
                <a:cubicBezTo>
                  <a:pt x="2051056" y="687028"/>
                  <a:pt x="2073024" y="694026"/>
                  <a:pt x="2088340" y="708022"/>
                </a:cubicBezTo>
                <a:cubicBezTo>
                  <a:pt x="2103656" y="722018"/>
                  <a:pt x="2111314" y="740411"/>
                  <a:pt x="2111314" y="763200"/>
                </a:cubicBezTo>
                <a:cubicBezTo>
                  <a:pt x="2111314" y="785373"/>
                  <a:pt x="2103688" y="803429"/>
                  <a:pt x="2088436" y="817367"/>
                </a:cubicBezTo>
                <a:cubicBezTo>
                  <a:pt x="2073184" y="831305"/>
                  <a:pt x="2051184" y="838274"/>
                  <a:pt x="2022436" y="838274"/>
                </a:cubicBezTo>
                <a:lnTo>
                  <a:pt x="1580887" y="838274"/>
                </a:lnTo>
                <a:cubicBezTo>
                  <a:pt x="1542355" y="838274"/>
                  <a:pt x="1514273" y="829350"/>
                  <a:pt x="1496644" y="811503"/>
                </a:cubicBezTo>
                <a:cubicBezTo>
                  <a:pt x="1479014" y="793655"/>
                  <a:pt x="1470199" y="765668"/>
                  <a:pt x="1470199" y="727543"/>
                </a:cubicBezTo>
                <a:lnTo>
                  <a:pt x="1470199" y="124684"/>
                </a:lnTo>
                <a:cubicBezTo>
                  <a:pt x="1470199" y="99691"/>
                  <a:pt x="1474129" y="78813"/>
                  <a:pt x="1481989" y="62050"/>
                </a:cubicBezTo>
                <a:cubicBezTo>
                  <a:pt x="1489849" y="45286"/>
                  <a:pt x="1502150" y="33079"/>
                  <a:pt x="1518894" y="25428"/>
                </a:cubicBezTo>
                <a:cubicBezTo>
                  <a:pt x="1535637" y="17778"/>
                  <a:pt x="1556301" y="13952"/>
                  <a:pt x="1580887" y="13952"/>
                </a:cubicBezTo>
                <a:close/>
                <a:moveTo>
                  <a:pt x="809362" y="13952"/>
                </a:moveTo>
                <a:lnTo>
                  <a:pt x="1238327" y="13952"/>
                </a:lnTo>
                <a:cubicBezTo>
                  <a:pt x="1267308" y="13952"/>
                  <a:pt x="1289275" y="20763"/>
                  <a:pt x="1304227" y="34384"/>
                </a:cubicBezTo>
                <a:cubicBezTo>
                  <a:pt x="1319180" y="48006"/>
                  <a:pt x="1326656" y="65662"/>
                  <a:pt x="1326656" y="87352"/>
                </a:cubicBezTo>
                <a:cubicBezTo>
                  <a:pt x="1326656" y="109519"/>
                  <a:pt x="1319212" y="127384"/>
                  <a:pt x="1304323" y="140948"/>
                </a:cubicBezTo>
                <a:cubicBezTo>
                  <a:pt x="1289435" y="154511"/>
                  <a:pt x="1267436" y="161292"/>
                  <a:pt x="1238327" y="161292"/>
                </a:cubicBezTo>
                <a:lnTo>
                  <a:pt x="883965" y="161292"/>
                </a:lnTo>
                <a:lnTo>
                  <a:pt x="883965" y="335979"/>
                </a:lnTo>
                <a:lnTo>
                  <a:pt x="1209323" y="335979"/>
                </a:lnTo>
                <a:cubicBezTo>
                  <a:pt x="1237211" y="335979"/>
                  <a:pt x="1258448" y="342630"/>
                  <a:pt x="1273034" y="355932"/>
                </a:cubicBezTo>
                <a:cubicBezTo>
                  <a:pt x="1287621" y="369233"/>
                  <a:pt x="1294914" y="386584"/>
                  <a:pt x="1294914" y="407984"/>
                </a:cubicBezTo>
                <a:cubicBezTo>
                  <a:pt x="1294914" y="429384"/>
                  <a:pt x="1287769" y="446917"/>
                  <a:pt x="1273479" y="460585"/>
                </a:cubicBezTo>
                <a:cubicBezTo>
                  <a:pt x="1259189" y="474253"/>
                  <a:pt x="1237804" y="481087"/>
                  <a:pt x="1209323" y="481087"/>
                </a:cubicBezTo>
                <a:lnTo>
                  <a:pt x="883965" y="481087"/>
                </a:lnTo>
                <a:lnTo>
                  <a:pt x="883965" y="687028"/>
                </a:lnTo>
                <a:lnTo>
                  <a:pt x="1250911" y="687028"/>
                </a:lnTo>
                <a:cubicBezTo>
                  <a:pt x="1279531" y="687028"/>
                  <a:pt x="1301499" y="694026"/>
                  <a:pt x="1316815" y="708022"/>
                </a:cubicBezTo>
                <a:cubicBezTo>
                  <a:pt x="1332131" y="722018"/>
                  <a:pt x="1339789" y="740411"/>
                  <a:pt x="1339789" y="763200"/>
                </a:cubicBezTo>
                <a:cubicBezTo>
                  <a:pt x="1339789" y="785373"/>
                  <a:pt x="1332163" y="803429"/>
                  <a:pt x="1316911" y="817367"/>
                </a:cubicBezTo>
                <a:cubicBezTo>
                  <a:pt x="1301659" y="831305"/>
                  <a:pt x="1279659" y="838274"/>
                  <a:pt x="1250911" y="838274"/>
                </a:cubicBezTo>
                <a:lnTo>
                  <a:pt x="809362" y="838274"/>
                </a:lnTo>
                <a:cubicBezTo>
                  <a:pt x="770829" y="838274"/>
                  <a:pt x="742748" y="829350"/>
                  <a:pt x="725119" y="811503"/>
                </a:cubicBezTo>
                <a:cubicBezTo>
                  <a:pt x="707489" y="793655"/>
                  <a:pt x="698674" y="765668"/>
                  <a:pt x="698674" y="727543"/>
                </a:cubicBezTo>
                <a:lnTo>
                  <a:pt x="698674" y="124684"/>
                </a:lnTo>
                <a:cubicBezTo>
                  <a:pt x="698674" y="99691"/>
                  <a:pt x="702604" y="78813"/>
                  <a:pt x="710464" y="62050"/>
                </a:cubicBezTo>
                <a:cubicBezTo>
                  <a:pt x="718324" y="45286"/>
                  <a:pt x="730625" y="33079"/>
                  <a:pt x="747369" y="25428"/>
                </a:cubicBezTo>
                <a:cubicBezTo>
                  <a:pt x="764112" y="17778"/>
                  <a:pt x="784776" y="13952"/>
                  <a:pt x="809362" y="13952"/>
                </a:cubicBezTo>
                <a:close/>
                <a:moveTo>
                  <a:pt x="110688" y="13952"/>
                </a:moveTo>
                <a:lnTo>
                  <a:pt x="493688" y="13952"/>
                </a:lnTo>
                <a:cubicBezTo>
                  <a:pt x="522669" y="13952"/>
                  <a:pt x="544636" y="20763"/>
                  <a:pt x="559588" y="34384"/>
                </a:cubicBezTo>
                <a:cubicBezTo>
                  <a:pt x="574541" y="48006"/>
                  <a:pt x="582017" y="65662"/>
                  <a:pt x="582017" y="87352"/>
                </a:cubicBezTo>
                <a:cubicBezTo>
                  <a:pt x="582017" y="109519"/>
                  <a:pt x="574573" y="127384"/>
                  <a:pt x="559684" y="140948"/>
                </a:cubicBezTo>
                <a:cubicBezTo>
                  <a:pt x="544796" y="154511"/>
                  <a:pt x="522797" y="161292"/>
                  <a:pt x="493688" y="161292"/>
                </a:cubicBezTo>
                <a:lnTo>
                  <a:pt x="185291" y="161292"/>
                </a:lnTo>
                <a:lnTo>
                  <a:pt x="185291" y="344351"/>
                </a:lnTo>
                <a:lnTo>
                  <a:pt x="441157" y="344351"/>
                </a:lnTo>
                <a:cubicBezTo>
                  <a:pt x="469033" y="344351"/>
                  <a:pt x="490267" y="350973"/>
                  <a:pt x="504859" y="364216"/>
                </a:cubicBezTo>
                <a:cubicBezTo>
                  <a:pt x="519451" y="377459"/>
                  <a:pt x="526747" y="394926"/>
                  <a:pt x="526747" y="416617"/>
                </a:cubicBezTo>
                <a:cubicBezTo>
                  <a:pt x="526747" y="438505"/>
                  <a:pt x="519379" y="455931"/>
                  <a:pt x="504641" y="468896"/>
                </a:cubicBezTo>
                <a:cubicBezTo>
                  <a:pt x="489904" y="481860"/>
                  <a:pt x="468742" y="488342"/>
                  <a:pt x="441157" y="488342"/>
                </a:cubicBezTo>
                <a:lnTo>
                  <a:pt x="185291" y="488342"/>
                </a:lnTo>
                <a:lnTo>
                  <a:pt x="185291" y="741870"/>
                </a:lnTo>
                <a:cubicBezTo>
                  <a:pt x="185291" y="778240"/>
                  <a:pt x="176636" y="805725"/>
                  <a:pt x="159326" y="824326"/>
                </a:cubicBezTo>
                <a:cubicBezTo>
                  <a:pt x="142016" y="842927"/>
                  <a:pt x="119787" y="852227"/>
                  <a:pt x="92637" y="852227"/>
                </a:cubicBezTo>
                <a:cubicBezTo>
                  <a:pt x="65145" y="852227"/>
                  <a:pt x="42832" y="842932"/>
                  <a:pt x="25699" y="824343"/>
                </a:cubicBezTo>
                <a:cubicBezTo>
                  <a:pt x="8567" y="805754"/>
                  <a:pt x="0" y="778310"/>
                  <a:pt x="0" y="742010"/>
                </a:cubicBezTo>
                <a:lnTo>
                  <a:pt x="0" y="124710"/>
                </a:lnTo>
                <a:cubicBezTo>
                  <a:pt x="0" y="99712"/>
                  <a:pt x="3930" y="78829"/>
                  <a:pt x="11790" y="62063"/>
                </a:cubicBezTo>
                <a:cubicBezTo>
                  <a:pt x="19650" y="45296"/>
                  <a:pt x="31952" y="33086"/>
                  <a:pt x="48695" y="25433"/>
                </a:cubicBezTo>
                <a:cubicBezTo>
                  <a:pt x="65438" y="17779"/>
                  <a:pt x="86103" y="13952"/>
                  <a:pt x="110688" y="13952"/>
                </a:cubicBezTo>
                <a:close/>
                <a:moveTo>
                  <a:pt x="7755224" y="0"/>
                </a:moveTo>
                <a:cubicBezTo>
                  <a:pt x="7779769" y="0"/>
                  <a:pt x="7800497" y="4792"/>
                  <a:pt x="7817409" y="14375"/>
                </a:cubicBezTo>
                <a:cubicBezTo>
                  <a:pt x="7834321" y="23959"/>
                  <a:pt x="7847815" y="36067"/>
                  <a:pt x="7857893" y="50700"/>
                </a:cubicBezTo>
                <a:cubicBezTo>
                  <a:pt x="7867972" y="65333"/>
                  <a:pt x="7875956" y="79812"/>
                  <a:pt x="7881849" y="94137"/>
                </a:cubicBezTo>
                <a:cubicBezTo>
                  <a:pt x="7887741" y="108461"/>
                  <a:pt x="7895457" y="128172"/>
                  <a:pt x="7904997" y="153270"/>
                </a:cubicBezTo>
                <a:lnTo>
                  <a:pt x="8116667" y="676485"/>
                </a:lnTo>
                <a:cubicBezTo>
                  <a:pt x="8133689" y="717360"/>
                  <a:pt x="8142201" y="747405"/>
                  <a:pt x="8142201" y="766619"/>
                </a:cubicBezTo>
                <a:cubicBezTo>
                  <a:pt x="8142201" y="788257"/>
                  <a:pt x="8133347" y="807934"/>
                  <a:pt x="8115643" y="825651"/>
                </a:cubicBezTo>
                <a:cubicBezTo>
                  <a:pt x="8097937" y="843368"/>
                  <a:pt x="8076443" y="852227"/>
                  <a:pt x="8051159" y="852227"/>
                </a:cubicBezTo>
                <a:cubicBezTo>
                  <a:pt x="8036422" y="852227"/>
                  <a:pt x="8023771" y="849585"/>
                  <a:pt x="8013209" y="844300"/>
                </a:cubicBezTo>
                <a:cubicBezTo>
                  <a:pt x="8002645" y="839015"/>
                  <a:pt x="7993875" y="831955"/>
                  <a:pt x="7986899" y="823118"/>
                </a:cubicBezTo>
                <a:cubicBezTo>
                  <a:pt x="7979923" y="814281"/>
                  <a:pt x="7972623" y="800861"/>
                  <a:pt x="7965002" y="782856"/>
                </a:cubicBezTo>
                <a:cubicBezTo>
                  <a:pt x="7957381" y="764851"/>
                  <a:pt x="7951819" y="752218"/>
                  <a:pt x="7948320" y="744957"/>
                </a:cubicBezTo>
                <a:lnTo>
                  <a:pt x="7911040" y="646844"/>
                </a:lnTo>
                <a:lnTo>
                  <a:pt x="7600899" y="646844"/>
                </a:lnTo>
                <a:lnTo>
                  <a:pt x="7565267" y="742655"/>
                </a:lnTo>
                <a:cubicBezTo>
                  <a:pt x="7549902" y="783932"/>
                  <a:pt x="7536245" y="812513"/>
                  <a:pt x="7524295" y="828398"/>
                </a:cubicBezTo>
                <a:cubicBezTo>
                  <a:pt x="7512345" y="844284"/>
                  <a:pt x="7492315" y="852227"/>
                  <a:pt x="7464207" y="852227"/>
                </a:cubicBezTo>
                <a:cubicBezTo>
                  <a:pt x="7440621" y="852227"/>
                  <a:pt x="7419917" y="843723"/>
                  <a:pt x="7402095" y="826715"/>
                </a:cubicBezTo>
                <a:cubicBezTo>
                  <a:pt x="7384274" y="809708"/>
                  <a:pt x="7375363" y="790039"/>
                  <a:pt x="7375363" y="767709"/>
                </a:cubicBezTo>
                <a:cubicBezTo>
                  <a:pt x="7375363" y="755297"/>
                  <a:pt x="7377207" y="743190"/>
                  <a:pt x="7380892" y="731388"/>
                </a:cubicBezTo>
                <a:cubicBezTo>
                  <a:pt x="7384578" y="719587"/>
                  <a:pt x="7390807" y="702803"/>
                  <a:pt x="7399580" y="681037"/>
                </a:cubicBezTo>
                <a:lnTo>
                  <a:pt x="7604719" y="159880"/>
                </a:lnTo>
                <a:cubicBezTo>
                  <a:pt x="7610555" y="144921"/>
                  <a:pt x="7617659" y="126735"/>
                  <a:pt x="7626031" y="105320"/>
                </a:cubicBezTo>
                <a:cubicBezTo>
                  <a:pt x="7634403" y="83906"/>
                  <a:pt x="7643567" y="65776"/>
                  <a:pt x="7653522" y="50931"/>
                </a:cubicBezTo>
                <a:cubicBezTo>
                  <a:pt x="7663479" y="36086"/>
                  <a:pt x="7676886" y="23886"/>
                  <a:pt x="7693745" y="14332"/>
                </a:cubicBezTo>
                <a:cubicBezTo>
                  <a:pt x="7710605" y="4777"/>
                  <a:pt x="7731097" y="0"/>
                  <a:pt x="7755224" y="0"/>
                </a:cubicBezTo>
                <a:close/>
                <a:moveTo>
                  <a:pt x="4010787" y="0"/>
                </a:moveTo>
                <a:cubicBezTo>
                  <a:pt x="4038553" y="0"/>
                  <a:pt x="4061119" y="9329"/>
                  <a:pt x="4078483" y="27988"/>
                </a:cubicBezTo>
                <a:cubicBezTo>
                  <a:pt x="4095848" y="46647"/>
                  <a:pt x="4104531" y="73911"/>
                  <a:pt x="4104531" y="109781"/>
                </a:cubicBezTo>
                <a:lnTo>
                  <a:pt x="4104531" y="328724"/>
                </a:lnTo>
                <a:lnTo>
                  <a:pt x="4432697" y="328724"/>
                </a:lnTo>
                <a:lnTo>
                  <a:pt x="4432697" y="109781"/>
                </a:lnTo>
                <a:cubicBezTo>
                  <a:pt x="4432697" y="74091"/>
                  <a:pt x="4441118" y="46872"/>
                  <a:pt x="4457960" y="28123"/>
                </a:cubicBezTo>
                <a:cubicBezTo>
                  <a:pt x="4474802" y="9374"/>
                  <a:pt x="4496897" y="0"/>
                  <a:pt x="4524244" y="0"/>
                </a:cubicBezTo>
                <a:cubicBezTo>
                  <a:pt x="4552010" y="0"/>
                  <a:pt x="4574575" y="9320"/>
                  <a:pt x="4591941" y="27962"/>
                </a:cubicBezTo>
                <a:cubicBezTo>
                  <a:pt x="4609306" y="46603"/>
                  <a:pt x="4617988" y="73850"/>
                  <a:pt x="4617988" y="109702"/>
                </a:cubicBezTo>
                <a:lnTo>
                  <a:pt x="4617988" y="741984"/>
                </a:lnTo>
                <a:cubicBezTo>
                  <a:pt x="4617988" y="777952"/>
                  <a:pt x="4609242" y="805318"/>
                  <a:pt x="4591749" y="824082"/>
                </a:cubicBezTo>
                <a:cubicBezTo>
                  <a:pt x="4574256" y="842845"/>
                  <a:pt x="4551754" y="852227"/>
                  <a:pt x="4524244" y="852227"/>
                </a:cubicBezTo>
                <a:cubicBezTo>
                  <a:pt x="4496269" y="852227"/>
                  <a:pt x="4474017" y="842818"/>
                  <a:pt x="4457489" y="823999"/>
                </a:cubicBezTo>
                <a:cubicBezTo>
                  <a:pt x="4440961" y="805180"/>
                  <a:pt x="4432697" y="777845"/>
                  <a:pt x="4432697" y="741992"/>
                </a:cubicBezTo>
                <a:lnTo>
                  <a:pt x="4432697" y="483319"/>
                </a:lnTo>
                <a:lnTo>
                  <a:pt x="4104531" y="483319"/>
                </a:lnTo>
                <a:lnTo>
                  <a:pt x="4104531" y="741992"/>
                </a:lnTo>
                <a:cubicBezTo>
                  <a:pt x="4104531" y="777961"/>
                  <a:pt x="4095785" y="805326"/>
                  <a:pt x="4078292" y="824086"/>
                </a:cubicBezTo>
                <a:cubicBezTo>
                  <a:pt x="4060798" y="842847"/>
                  <a:pt x="4038297" y="852227"/>
                  <a:pt x="4010787" y="852227"/>
                </a:cubicBezTo>
                <a:cubicBezTo>
                  <a:pt x="3982812" y="852227"/>
                  <a:pt x="3960561" y="842816"/>
                  <a:pt x="3944032" y="823995"/>
                </a:cubicBezTo>
                <a:cubicBezTo>
                  <a:pt x="3927504" y="805173"/>
                  <a:pt x="3919240" y="777836"/>
                  <a:pt x="3919240" y="741984"/>
                </a:cubicBezTo>
                <a:lnTo>
                  <a:pt x="3919240" y="109702"/>
                </a:lnTo>
                <a:cubicBezTo>
                  <a:pt x="3919240" y="73960"/>
                  <a:pt x="3927437" y="46741"/>
                  <a:pt x="3943832" y="28045"/>
                </a:cubicBezTo>
                <a:cubicBezTo>
                  <a:pt x="3960226" y="9348"/>
                  <a:pt x="3982545" y="0"/>
                  <a:pt x="4010787" y="0"/>
                </a:cubicBezTo>
                <a:close/>
                <a:moveTo>
                  <a:pt x="2329922" y="0"/>
                </a:moveTo>
                <a:cubicBezTo>
                  <a:pt x="2357688" y="0"/>
                  <a:pt x="2380253" y="9319"/>
                  <a:pt x="2397619" y="27957"/>
                </a:cubicBezTo>
                <a:cubicBezTo>
                  <a:pt x="2414984" y="46596"/>
                  <a:pt x="2423667" y="73838"/>
                  <a:pt x="2423667" y="109685"/>
                </a:cubicBezTo>
                <a:lnTo>
                  <a:pt x="2423667" y="682563"/>
                </a:lnTo>
                <a:lnTo>
                  <a:pt x="2741368" y="682563"/>
                </a:lnTo>
                <a:cubicBezTo>
                  <a:pt x="2770709" y="682563"/>
                  <a:pt x="2793587" y="690016"/>
                  <a:pt x="2810002" y="704922"/>
                </a:cubicBezTo>
                <a:cubicBezTo>
                  <a:pt x="2826417" y="719828"/>
                  <a:pt x="2834624" y="738510"/>
                  <a:pt x="2834624" y="760968"/>
                </a:cubicBezTo>
                <a:cubicBezTo>
                  <a:pt x="2834624" y="783978"/>
                  <a:pt x="2826527" y="802615"/>
                  <a:pt x="2810333" y="816879"/>
                </a:cubicBezTo>
                <a:cubicBezTo>
                  <a:pt x="2794140" y="831142"/>
                  <a:pt x="2771151" y="838274"/>
                  <a:pt x="2741368" y="838274"/>
                </a:cubicBezTo>
                <a:lnTo>
                  <a:pt x="2349063" y="838274"/>
                </a:lnTo>
                <a:cubicBezTo>
                  <a:pt x="2310531" y="838274"/>
                  <a:pt x="2282450" y="829349"/>
                  <a:pt x="2264820" y="811498"/>
                </a:cubicBezTo>
                <a:cubicBezTo>
                  <a:pt x="2247190" y="793648"/>
                  <a:pt x="2238375" y="765654"/>
                  <a:pt x="2238375" y="727516"/>
                </a:cubicBezTo>
                <a:lnTo>
                  <a:pt x="2238375" y="109668"/>
                </a:lnTo>
                <a:cubicBezTo>
                  <a:pt x="2238375" y="74019"/>
                  <a:pt x="2246798" y="46828"/>
                  <a:pt x="2263643" y="28097"/>
                </a:cubicBezTo>
                <a:cubicBezTo>
                  <a:pt x="2280488" y="9366"/>
                  <a:pt x="2302581" y="0"/>
                  <a:pt x="2329922" y="0"/>
                </a:cubicBezTo>
                <a:close/>
              </a:path>
            </a:pathLst>
          </a:cu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5196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68EEEF-BE75-02E2-2E67-0D1DFBA81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1B8511-EEDF-CF6D-6905-7B6AAAE8FC63}"/>
              </a:ext>
            </a:extLst>
          </p:cNvPr>
          <p:cNvSpPr txBox="1"/>
          <p:nvPr/>
        </p:nvSpPr>
        <p:spPr>
          <a:xfrm>
            <a:off x="151502" y="369447"/>
            <a:ext cx="444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City-Level Fare and Trip Summary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D7768-FD4A-CCBB-9FC4-14598F0D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69" y="1880939"/>
            <a:ext cx="11496861" cy="3096121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227402-9D7E-43FC-3DDB-9863486C5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74730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60D49-8E7A-CC5D-DB87-E97258CE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E15002-EB06-B39D-FDC3-897E909E913E}"/>
              </a:ext>
            </a:extLst>
          </p:cNvPr>
          <p:cNvSpPr txBox="1"/>
          <p:nvPr/>
        </p:nvSpPr>
        <p:spPr>
          <a:xfrm>
            <a:off x="151502" y="369447"/>
            <a:ext cx="442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City-Level Fare and Trip Summary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45B3E0-6605-505F-FA00-3AF15C7F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23" y="1775241"/>
            <a:ext cx="3956353" cy="202503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1A28E1-F689-6064-0317-57BA95CB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6" y="1775241"/>
            <a:ext cx="3949144" cy="20330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B69D2-80F4-9E53-1E03-805EEF175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331" y="1777106"/>
            <a:ext cx="3956353" cy="2023173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EAA8F3-FFA0-40EB-3809-16DF62D63146}"/>
              </a:ext>
            </a:extLst>
          </p:cNvPr>
          <p:cNvGrpSpPr/>
          <p:nvPr/>
        </p:nvGrpSpPr>
        <p:grpSpPr>
          <a:xfrm>
            <a:off x="347780" y="5149656"/>
            <a:ext cx="1384903" cy="580103"/>
            <a:chOff x="304800" y="3429000"/>
            <a:chExt cx="1592826" cy="53927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E5EEAE7-E54B-8286-597B-D229702CEA83}"/>
                </a:ext>
              </a:extLst>
            </p:cNvPr>
            <p:cNvSpPr/>
            <p:nvPr/>
          </p:nvSpPr>
          <p:spPr>
            <a:xfrm>
              <a:off x="304800" y="3429000"/>
              <a:ext cx="1592826" cy="53927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75F7E7-715D-DF48-966D-B78576848DC0}"/>
                </a:ext>
              </a:extLst>
            </p:cNvPr>
            <p:cNvSpPr/>
            <p:nvPr/>
          </p:nvSpPr>
          <p:spPr>
            <a:xfrm>
              <a:off x="381000" y="3475434"/>
              <a:ext cx="1440426" cy="4464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2E120A-FBFC-29DC-CFC6-6643A0B2A43A}"/>
              </a:ext>
            </a:extLst>
          </p:cNvPr>
          <p:cNvSpPr txBox="1"/>
          <p:nvPr/>
        </p:nvSpPr>
        <p:spPr>
          <a:xfrm>
            <a:off x="554980" y="5270429"/>
            <a:ext cx="97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Insights: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B254D4-7EBE-CB6E-3102-E686AFDFB48B}"/>
              </a:ext>
            </a:extLst>
          </p:cNvPr>
          <p:cNvGrpSpPr/>
          <p:nvPr/>
        </p:nvGrpSpPr>
        <p:grpSpPr>
          <a:xfrm rot="1028103">
            <a:off x="1651011" y="4992621"/>
            <a:ext cx="1380611" cy="894170"/>
            <a:chOff x="4410839" y="1697404"/>
            <a:chExt cx="1818765" cy="670480"/>
          </a:xfrm>
          <a:solidFill>
            <a:srgbClr val="00B05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4C5A8C-FD0E-65BD-E7D1-92F6C23980C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786683-68BC-03D3-8352-0882ED623D6F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5" name="Graphic 14" descr="Line arrow Straight">
            <a:extLst>
              <a:ext uri="{FF2B5EF4-FFF2-40B4-BE49-F238E27FC236}">
                <a16:creationId xmlns:a16="http://schemas.microsoft.com/office/drawing/2014/main" id="{0C1467CE-0800-0781-D702-20B3D107E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420396" y="841934"/>
            <a:ext cx="538610" cy="5386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E83A5-6B37-4B97-EC90-923132ACC1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69CB45-6A3B-B0FC-2FEB-7A8CFE9E30BB}"/>
              </a:ext>
            </a:extLst>
          </p:cNvPr>
          <p:cNvSpPr txBox="1"/>
          <p:nvPr/>
        </p:nvSpPr>
        <p:spPr>
          <a:xfrm>
            <a:off x="3048488" y="4946088"/>
            <a:ext cx="8427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Jaipur is leading in above key metrics (Average fare per trip, Percentage contribution to total trips &amp; Average fare per km)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Surat has least Average fare per trip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Coimbatore has least percentage contribution to total trips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Vadodara has least Average fare per km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06647-273D-256F-5EBA-BD84CDC1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AA1DB6-90A2-C4BE-E7A4-8A3528F8D0B0}"/>
              </a:ext>
            </a:extLst>
          </p:cNvPr>
          <p:cNvSpPr txBox="1"/>
          <p:nvPr/>
        </p:nvSpPr>
        <p:spPr>
          <a:xfrm>
            <a:off x="151502" y="369447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Monthly City-Level Trips Target Performance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46A53-C5C0-88D3-0E97-9991123F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69" y="994431"/>
            <a:ext cx="10461861" cy="549412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C42B1A-1ECC-A344-D2DF-BFFFD20F2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8829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69442-FE3B-B2F7-6295-C4F5E27F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791F9C-27C6-0067-700D-23006004003F}"/>
              </a:ext>
            </a:extLst>
          </p:cNvPr>
          <p:cNvSpPr txBox="1"/>
          <p:nvPr/>
        </p:nvSpPr>
        <p:spPr>
          <a:xfrm>
            <a:off x="151502" y="369447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Monthly City-Level Trips Target Performance Report</a:t>
            </a:r>
          </a:p>
        </p:txBody>
      </p:sp>
      <p:pic>
        <p:nvPicPr>
          <p:cNvPr id="2" name="Graphic 1" descr="Line arrow Straight">
            <a:extLst>
              <a:ext uri="{FF2B5EF4-FFF2-40B4-BE49-F238E27FC236}">
                <a16:creationId xmlns:a16="http://schemas.microsoft.com/office/drawing/2014/main" id="{5DFB70B8-B94F-C262-69D1-4946CCE80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663663" y="738779"/>
            <a:ext cx="538610" cy="53861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196C8AE-7AA7-018B-EB67-C21E39E72106}"/>
              </a:ext>
            </a:extLst>
          </p:cNvPr>
          <p:cNvGrpSpPr/>
          <p:nvPr/>
        </p:nvGrpSpPr>
        <p:grpSpPr>
          <a:xfrm>
            <a:off x="518431" y="5323895"/>
            <a:ext cx="1384903" cy="580103"/>
            <a:chOff x="304800" y="3429000"/>
            <a:chExt cx="1592826" cy="53927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C48665D-6392-0811-7163-5C8CA9A6332F}"/>
                </a:ext>
              </a:extLst>
            </p:cNvPr>
            <p:cNvSpPr/>
            <p:nvPr/>
          </p:nvSpPr>
          <p:spPr>
            <a:xfrm>
              <a:off x="304800" y="3429000"/>
              <a:ext cx="1592826" cy="53927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319273D-F4FE-37EC-93A2-921789349978}"/>
                </a:ext>
              </a:extLst>
            </p:cNvPr>
            <p:cNvSpPr/>
            <p:nvPr/>
          </p:nvSpPr>
          <p:spPr>
            <a:xfrm>
              <a:off x="381000" y="3475434"/>
              <a:ext cx="1440426" cy="4464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070AA9-54C4-B422-1F66-2FB52E8444C5}"/>
              </a:ext>
            </a:extLst>
          </p:cNvPr>
          <p:cNvSpPr txBox="1"/>
          <p:nvPr/>
        </p:nvSpPr>
        <p:spPr>
          <a:xfrm>
            <a:off x="725631" y="5444668"/>
            <a:ext cx="97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Insights: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C3AC9B-4577-3E5B-AC21-F49D5B725115}"/>
              </a:ext>
            </a:extLst>
          </p:cNvPr>
          <p:cNvGrpSpPr/>
          <p:nvPr/>
        </p:nvGrpSpPr>
        <p:grpSpPr>
          <a:xfrm rot="1037351">
            <a:off x="1818222" y="5189485"/>
            <a:ext cx="1532870" cy="894170"/>
            <a:chOff x="4410839" y="1697404"/>
            <a:chExt cx="1818765" cy="670480"/>
          </a:xfrm>
          <a:solidFill>
            <a:srgbClr val="00B05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9475094-84C3-10E3-DB5C-9978A5A18E5A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A7B66D8-4B77-F683-6309-515CC311F741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A8F5A3E-8471-8E7B-4892-8EEE5F06B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A0A423-1B7F-2861-B9B5-9010A6AB3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7638" y="1277389"/>
            <a:ext cx="6504111" cy="32552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F2B7C4-F768-0CA1-17B0-7A513FFCC035}"/>
              </a:ext>
            </a:extLst>
          </p:cNvPr>
          <p:cNvSpPr txBox="1"/>
          <p:nvPr/>
        </p:nvSpPr>
        <p:spPr>
          <a:xfrm>
            <a:off x="3358571" y="5390497"/>
            <a:ext cx="7411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Jaipur performance is best with 14.64% more than as targeted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Lucknow performance is least with 10.69% less than as targeted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Out of 10 cities 40 % cities reached above target value and 60% cities fall below target value</a:t>
            </a:r>
          </a:p>
        </p:txBody>
      </p:sp>
    </p:spTree>
    <p:extLst>
      <p:ext uri="{BB962C8B-B14F-4D97-AF65-F5344CB8AC3E}">
        <p14:creationId xmlns:p14="http://schemas.microsoft.com/office/powerpoint/2010/main" val="86383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E92F4-D57D-FA5D-466B-0A53D3D38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BB44E8-9B74-9671-E7A7-AC872DECDF69}"/>
              </a:ext>
            </a:extLst>
          </p:cNvPr>
          <p:cNvSpPr txBox="1"/>
          <p:nvPr/>
        </p:nvSpPr>
        <p:spPr>
          <a:xfrm>
            <a:off x="151502" y="365268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City-Level Repeat Passenger Trip Frequency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0A643-1F4D-D98D-C240-BC0433DB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566" y="955954"/>
            <a:ext cx="7696867" cy="553259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E08B0C-FD06-35A0-D24B-CDCA1B81D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50308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A635D5-86D6-CFB5-FD99-BB7B47DA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73DDDF-FD25-C591-C4B7-927BA06D065F}"/>
              </a:ext>
            </a:extLst>
          </p:cNvPr>
          <p:cNvSpPr txBox="1"/>
          <p:nvPr/>
        </p:nvSpPr>
        <p:spPr>
          <a:xfrm>
            <a:off x="151502" y="369447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City-Level Repeat Passenger Trip Frequency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F40D4-DBAD-13EB-D511-8BC6738B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" y="1449607"/>
            <a:ext cx="5994242" cy="299194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8C29A-A024-EDF9-D7FF-D8D00461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336" y="1449607"/>
            <a:ext cx="5958140" cy="299194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" name="Graphic 1" descr="Line arrow Straight">
            <a:extLst>
              <a:ext uri="{FF2B5EF4-FFF2-40B4-BE49-F238E27FC236}">
                <a16:creationId xmlns:a16="http://schemas.microsoft.com/office/drawing/2014/main" id="{41A4A652-9F29-C501-243B-9378B7D8B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663663" y="738779"/>
            <a:ext cx="538610" cy="5386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50D7C5-F503-B732-62FF-54707349EB1B}"/>
              </a:ext>
            </a:extLst>
          </p:cNvPr>
          <p:cNvGrpSpPr/>
          <p:nvPr/>
        </p:nvGrpSpPr>
        <p:grpSpPr>
          <a:xfrm>
            <a:off x="368049" y="5309414"/>
            <a:ext cx="1384903" cy="580103"/>
            <a:chOff x="304800" y="3429000"/>
            <a:chExt cx="1592826" cy="53927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D7A77A3-2239-1A35-609A-89B1E443F5DD}"/>
                </a:ext>
              </a:extLst>
            </p:cNvPr>
            <p:cNvSpPr/>
            <p:nvPr/>
          </p:nvSpPr>
          <p:spPr>
            <a:xfrm>
              <a:off x="304800" y="3429000"/>
              <a:ext cx="1592826" cy="53927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860E59-EFE1-6CDE-672C-32AEFCE74357}"/>
                </a:ext>
              </a:extLst>
            </p:cNvPr>
            <p:cNvSpPr/>
            <p:nvPr/>
          </p:nvSpPr>
          <p:spPr>
            <a:xfrm>
              <a:off x="381000" y="3475434"/>
              <a:ext cx="1440426" cy="4464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6B5484-AA4D-9747-8BD4-85A342230F83}"/>
              </a:ext>
            </a:extLst>
          </p:cNvPr>
          <p:cNvSpPr txBox="1"/>
          <p:nvPr/>
        </p:nvSpPr>
        <p:spPr>
          <a:xfrm>
            <a:off x="575249" y="5430187"/>
            <a:ext cx="97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Insights: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500FB-ED7E-022A-9C00-EF54F5AFEE5F}"/>
              </a:ext>
            </a:extLst>
          </p:cNvPr>
          <p:cNvGrpSpPr/>
          <p:nvPr/>
        </p:nvGrpSpPr>
        <p:grpSpPr>
          <a:xfrm rot="1539802">
            <a:off x="1671280" y="5152379"/>
            <a:ext cx="1380611" cy="894170"/>
            <a:chOff x="4410839" y="1697404"/>
            <a:chExt cx="1818765" cy="670480"/>
          </a:xfrm>
          <a:solidFill>
            <a:srgbClr val="00B050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6C936C4-3DDC-D049-E5E2-3C0138A73BC3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2160F0-28E9-8A98-B655-FB2A928D4527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489D7A0-C855-0138-B6E2-ED707C3CC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A95FC0-1D8D-49BF-325F-5E338F57C465}"/>
              </a:ext>
            </a:extLst>
          </p:cNvPr>
          <p:cNvSpPr txBox="1"/>
          <p:nvPr/>
        </p:nvSpPr>
        <p:spPr>
          <a:xfrm>
            <a:off x="2970746" y="5609563"/>
            <a:ext cx="878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Out of 10 cities 60% cities has peaked in 2 trips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Surat &amp; Coimbatore peaked in 5 trips count, Vadodara &amp; Lucknow peaked in 6 trips count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60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68B5B-1822-F1BF-0B80-3A296EFB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B813E3-3228-D944-24B9-0F72DE2607E1}"/>
              </a:ext>
            </a:extLst>
          </p:cNvPr>
          <p:cNvSpPr txBox="1"/>
          <p:nvPr/>
        </p:nvSpPr>
        <p:spPr>
          <a:xfrm>
            <a:off x="151502" y="369447"/>
            <a:ext cx="6991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Identify Cities with Highest and Lowest Total New Passengers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9BDB1-2614-BC09-42AF-61354A2C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288" y="1506624"/>
            <a:ext cx="5367424" cy="3844751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3567E9-B650-CC5B-E1E3-15234EE4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46162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C7510-37F5-8CDB-AB4B-B2C23BD4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049708-BDEF-E846-F946-43AA282E8C19}"/>
              </a:ext>
            </a:extLst>
          </p:cNvPr>
          <p:cNvSpPr txBox="1"/>
          <p:nvPr/>
        </p:nvSpPr>
        <p:spPr>
          <a:xfrm>
            <a:off x="131347" y="367654"/>
            <a:ext cx="6991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Identify Cities with Highest and Lowest Total New Passengers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6E1F4-950A-C101-A4E5-AEAA41D3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77" y="1341009"/>
            <a:ext cx="6029754" cy="3038948"/>
          </a:xfrm>
          <a:prstGeom prst="rect">
            <a:avLst/>
          </a:prstGeom>
        </p:spPr>
      </p:pic>
      <p:pic>
        <p:nvPicPr>
          <p:cNvPr id="2" name="Graphic 1" descr="Line arrow Straight">
            <a:extLst>
              <a:ext uri="{FF2B5EF4-FFF2-40B4-BE49-F238E27FC236}">
                <a16:creationId xmlns:a16="http://schemas.microsoft.com/office/drawing/2014/main" id="{6FF5B090-77E3-78F9-2566-E964C2F5B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663663" y="738779"/>
            <a:ext cx="538610" cy="5386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830CE68-1036-6A9A-2AED-393102B53461}"/>
              </a:ext>
            </a:extLst>
          </p:cNvPr>
          <p:cNvGrpSpPr/>
          <p:nvPr/>
        </p:nvGrpSpPr>
        <p:grpSpPr>
          <a:xfrm>
            <a:off x="518431" y="5141015"/>
            <a:ext cx="1384903" cy="580103"/>
            <a:chOff x="304800" y="3429000"/>
            <a:chExt cx="1592826" cy="53927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8F9357-0E5B-7649-B334-2F0A4F8D9B33}"/>
                </a:ext>
              </a:extLst>
            </p:cNvPr>
            <p:cNvSpPr/>
            <p:nvPr/>
          </p:nvSpPr>
          <p:spPr>
            <a:xfrm>
              <a:off x="304800" y="3429000"/>
              <a:ext cx="1592826" cy="53927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0A99BC0-6E4A-D554-421B-34705C8B5F42}"/>
                </a:ext>
              </a:extLst>
            </p:cNvPr>
            <p:cNvSpPr/>
            <p:nvPr/>
          </p:nvSpPr>
          <p:spPr>
            <a:xfrm>
              <a:off x="381000" y="3475434"/>
              <a:ext cx="1440426" cy="4464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3A6655-5CF0-1179-5597-3878C42E0A2E}"/>
              </a:ext>
            </a:extLst>
          </p:cNvPr>
          <p:cNvSpPr txBox="1"/>
          <p:nvPr/>
        </p:nvSpPr>
        <p:spPr>
          <a:xfrm>
            <a:off x="725631" y="5261788"/>
            <a:ext cx="97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Insights: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78AFC1-7B9A-491F-8A30-F0574FAC9CC7}"/>
              </a:ext>
            </a:extLst>
          </p:cNvPr>
          <p:cNvGrpSpPr/>
          <p:nvPr/>
        </p:nvGrpSpPr>
        <p:grpSpPr>
          <a:xfrm rot="1173578">
            <a:off x="1847587" y="4868705"/>
            <a:ext cx="1366416" cy="1014044"/>
            <a:chOff x="4410839" y="1697404"/>
            <a:chExt cx="1818765" cy="670480"/>
          </a:xfrm>
          <a:solidFill>
            <a:srgbClr val="00B05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79E787D-D8DF-D02E-E068-97A0D94CD680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0F9F83-5154-E54F-286B-559D53F1CFC3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9C4FD71-7160-259A-06B4-A230931C2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57EC7A-3057-F0CC-1C81-265DDF9F9A29}"/>
              </a:ext>
            </a:extLst>
          </p:cNvPr>
          <p:cNvSpPr txBox="1"/>
          <p:nvPr/>
        </p:nvSpPr>
        <p:spPr>
          <a:xfrm>
            <a:off x="3202273" y="5067300"/>
            <a:ext cx="758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Out of 10 cities Jaipur has highest total new passengers and Coimbatore has the least total new passengers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Coimbatore has only 18.56% of new passengers as that of Jaipur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Jaipur has 25.90% of new passengers as that of total new passengers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7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B8052-95BA-861C-0C25-4AB4C2DB9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55B60A-55F0-643C-1549-D591C73947B2}"/>
              </a:ext>
            </a:extLst>
          </p:cNvPr>
          <p:cNvSpPr txBox="1"/>
          <p:nvPr/>
        </p:nvSpPr>
        <p:spPr>
          <a:xfrm>
            <a:off x="151502" y="369447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Identify Month with Highest Revenue for Each 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EBAF8-B35B-E920-3F77-C9F23FAE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94" y="1003326"/>
            <a:ext cx="6454699" cy="526587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F5D80F-07E6-BFA9-601F-03B9D7CFE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8632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0E0993-5CBA-DECC-C307-80D8784F3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610AD-CA04-6EDB-724D-2BBDE87AC40B}"/>
              </a:ext>
            </a:extLst>
          </p:cNvPr>
          <p:cNvSpPr txBox="1"/>
          <p:nvPr/>
        </p:nvSpPr>
        <p:spPr>
          <a:xfrm>
            <a:off x="151502" y="369447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Identify Month with Highest Revenue for Each 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8ABBA-0320-F403-43D1-082D37A62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9" y="1277389"/>
            <a:ext cx="10987662" cy="3346441"/>
          </a:xfrm>
          <a:prstGeom prst="rect">
            <a:avLst/>
          </a:prstGeom>
        </p:spPr>
      </p:pic>
      <p:pic>
        <p:nvPicPr>
          <p:cNvPr id="2" name="Graphic 1" descr="Line arrow Straight">
            <a:extLst>
              <a:ext uri="{FF2B5EF4-FFF2-40B4-BE49-F238E27FC236}">
                <a16:creationId xmlns:a16="http://schemas.microsoft.com/office/drawing/2014/main" id="{858EB50F-DC0C-830E-0768-C005DE0A0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663663" y="738779"/>
            <a:ext cx="538610" cy="53861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F62AD7-A02D-B71C-9111-87047E0CECAD}"/>
              </a:ext>
            </a:extLst>
          </p:cNvPr>
          <p:cNvGrpSpPr/>
          <p:nvPr/>
        </p:nvGrpSpPr>
        <p:grpSpPr>
          <a:xfrm>
            <a:off x="410693" y="5235147"/>
            <a:ext cx="1384903" cy="580103"/>
            <a:chOff x="304800" y="3429000"/>
            <a:chExt cx="1592826" cy="53927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8594FE1-B0F8-D712-B16C-476F61A403C6}"/>
                </a:ext>
              </a:extLst>
            </p:cNvPr>
            <p:cNvSpPr/>
            <p:nvPr/>
          </p:nvSpPr>
          <p:spPr>
            <a:xfrm>
              <a:off x="304800" y="3429000"/>
              <a:ext cx="1592826" cy="53927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271DAD1-D047-962B-58BF-86D9122A8F3B}"/>
                </a:ext>
              </a:extLst>
            </p:cNvPr>
            <p:cNvSpPr/>
            <p:nvPr/>
          </p:nvSpPr>
          <p:spPr>
            <a:xfrm>
              <a:off x="381000" y="3475434"/>
              <a:ext cx="1440426" cy="4464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B3F995-B661-B944-739C-007066E3E91C}"/>
              </a:ext>
            </a:extLst>
          </p:cNvPr>
          <p:cNvSpPr txBox="1"/>
          <p:nvPr/>
        </p:nvSpPr>
        <p:spPr>
          <a:xfrm>
            <a:off x="602169" y="5332395"/>
            <a:ext cx="97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Insights: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271F4B-9B59-924F-F9E8-C56C85C1DFD1}"/>
              </a:ext>
            </a:extLst>
          </p:cNvPr>
          <p:cNvGrpSpPr/>
          <p:nvPr/>
        </p:nvGrpSpPr>
        <p:grpSpPr>
          <a:xfrm rot="1539802">
            <a:off x="1704207" y="5078113"/>
            <a:ext cx="1380611" cy="894170"/>
            <a:chOff x="4410839" y="1697404"/>
            <a:chExt cx="1818765" cy="670480"/>
          </a:xfrm>
          <a:solidFill>
            <a:srgbClr val="00B05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F739E2D-C599-98FA-4BFE-E7D4B97730A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8B8A30-DF5B-C319-FF95-A697E2B270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6172B7D-62EB-F62E-82E8-3A4FD095C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225524-D9C2-C704-FF9E-2848F4385E5B}"/>
              </a:ext>
            </a:extLst>
          </p:cNvPr>
          <p:cNvSpPr txBox="1"/>
          <p:nvPr/>
        </p:nvSpPr>
        <p:spPr>
          <a:xfrm>
            <a:off x="3195647" y="5353585"/>
            <a:ext cx="8172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Out of 10 cities, 40% of cities has April as Highest revenue month &amp; 30% of cities has May as Highest revenue month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Out of 10 cities, 60% of cities has June as Lowest revenue month</a:t>
            </a:r>
          </a:p>
        </p:txBody>
      </p:sp>
    </p:spTree>
    <p:extLst>
      <p:ext uri="{BB962C8B-B14F-4D97-AF65-F5344CB8AC3E}">
        <p14:creationId xmlns:p14="http://schemas.microsoft.com/office/powerpoint/2010/main" val="143477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68EF6-2FA9-06E3-F4E2-6BA1A909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Rupee">
            <a:extLst>
              <a:ext uri="{FF2B5EF4-FFF2-40B4-BE49-F238E27FC236}">
                <a16:creationId xmlns:a16="http://schemas.microsoft.com/office/drawing/2014/main" id="{156C4A61-E4F4-81E5-8437-E52C905B1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2781" y="4513837"/>
            <a:ext cx="1590261" cy="1590261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82D92A2-2816-6CB4-1E1F-D4BD968DC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894044"/>
              </p:ext>
            </p:extLst>
          </p:nvPr>
        </p:nvGraphicFramePr>
        <p:xfrm>
          <a:off x="7643191" y="190179"/>
          <a:ext cx="4434583" cy="371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B93FECD-81ED-89AB-19F2-FD84458EFC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146409"/>
              </p:ext>
            </p:extLst>
          </p:nvPr>
        </p:nvGraphicFramePr>
        <p:xfrm>
          <a:off x="5477762" y="3907413"/>
          <a:ext cx="5390560" cy="2632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544CF74-2CF7-636E-A641-A008F475F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880802"/>
              </p:ext>
            </p:extLst>
          </p:nvPr>
        </p:nvGraphicFramePr>
        <p:xfrm>
          <a:off x="358914" y="190179"/>
          <a:ext cx="5660887" cy="356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896749DD-0087-480F-03E8-ED30E7A181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358784"/>
              </p:ext>
            </p:extLst>
          </p:nvPr>
        </p:nvGraphicFramePr>
        <p:xfrm>
          <a:off x="2278986" y="3288242"/>
          <a:ext cx="3330235" cy="356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214078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3" grpId="0">
        <p:bldAsOne/>
      </p:bldGraphic>
      <p:bldGraphic spid="14" grpId="0">
        <p:bldAsOne/>
      </p:bldGraphic>
      <p:bldGraphic spid="17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DE9A2-C416-5525-D580-75D801977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84D65-9FB9-F2FC-F6AD-57C8FB98D1D0}"/>
              </a:ext>
            </a:extLst>
          </p:cNvPr>
          <p:cNvSpPr txBox="1"/>
          <p:nvPr/>
        </p:nvSpPr>
        <p:spPr>
          <a:xfrm>
            <a:off x="151502" y="369447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Repeat Passenger Rate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BD763-3A90-34DE-CBD9-922130A2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38" y="854527"/>
            <a:ext cx="9266723" cy="548687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DE6E35-8600-6FC7-68A6-2F17EEA73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31849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AD346D-16B3-F8E9-BA71-2813A1EF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E32F75-769D-22AA-D515-0CBACD8FFFAF}"/>
              </a:ext>
            </a:extLst>
          </p:cNvPr>
          <p:cNvSpPr txBox="1"/>
          <p:nvPr/>
        </p:nvSpPr>
        <p:spPr>
          <a:xfrm>
            <a:off x="0" y="360813"/>
            <a:ext cx="3701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rgbClr val="002060"/>
                </a:solidFill>
              </a:rPr>
              <a:t>Repeat Passenger Rate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2F8A9-D54B-B6C8-9205-58E40AD4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4" y="872308"/>
            <a:ext cx="5654530" cy="419898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B8102-E6C0-8AC9-8D5A-AEF8D7BD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47" y="872308"/>
            <a:ext cx="5662151" cy="4198984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17E6816-39FB-03BE-90C5-0F29333D00E2}"/>
              </a:ext>
            </a:extLst>
          </p:cNvPr>
          <p:cNvGrpSpPr/>
          <p:nvPr/>
        </p:nvGrpSpPr>
        <p:grpSpPr>
          <a:xfrm>
            <a:off x="353566" y="5547752"/>
            <a:ext cx="1384903" cy="580103"/>
            <a:chOff x="304800" y="3429000"/>
            <a:chExt cx="1592826" cy="53927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D780C1E-4BD5-5D1F-039D-D1E2D906C5F7}"/>
                </a:ext>
              </a:extLst>
            </p:cNvPr>
            <p:cNvSpPr/>
            <p:nvPr/>
          </p:nvSpPr>
          <p:spPr>
            <a:xfrm>
              <a:off x="304800" y="3429000"/>
              <a:ext cx="1592826" cy="53927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B397636-60DB-CCA2-0804-4DB73A818E2E}"/>
                </a:ext>
              </a:extLst>
            </p:cNvPr>
            <p:cNvSpPr/>
            <p:nvPr/>
          </p:nvSpPr>
          <p:spPr>
            <a:xfrm>
              <a:off x="381000" y="3475434"/>
              <a:ext cx="1440426" cy="4464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B9FDEB-8564-693B-1433-526E77AA0370}"/>
              </a:ext>
            </a:extLst>
          </p:cNvPr>
          <p:cNvSpPr txBox="1"/>
          <p:nvPr/>
        </p:nvSpPr>
        <p:spPr>
          <a:xfrm>
            <a:off x="560766" y="5668525"/>
            <a:ext cx="97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Insights: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00641-DC2F-8C45-D57F-C6C1FF7C7F8C}"/>
              </a:ext>
            </a:extLst>
          </p:cNvPr>
          <p:cNvGrpSpPr/>
          <p:nvPr/>
        </p:nvGrpSpPr>
        <p:grpSpPr>
          <a:xfrm rot="1539802">
            <a:off x="1656797" y="5390717"/>
            <a:ext cx="1380611" cy="894170"/>
            <a:chOff x="4410839" y="1697404"/>
            <a:chExt cx="1818764" cy="670480"/>
          </a:xfrm>
          <a:solidFill>
            <a:srgbClr val="00B05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02AB22-5607-A998-09EC-243288B7560B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A651E-2B15-F68A-0846-C9570583E22E}"/>
                </a:ext>
              </a:extLst>
            </p:cNvPr>
            <p:cNvSpPr/>
            <p:nvPr/>
          </p:nvSpPr>
          <p:spPr>
            <a:xfrm flipV="1">
              <a:off x="6076926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4433D43-6353-E34F-112C-D68FE686C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265614-F8E8-00B5-F9B9-27A9A8D7DF6C}"/>
              </a:ext>
            </a:extLst>
          </p:cNvPr>
          <p:cNvSpPr txBox="1"/>
          <p:nvPr/>
        </p:nvSpPr>
        <p:spPr>
          <a:xfrm>
            <a:off x="3085767" y="5547752"/>
            <a:ext cx="822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Monthly repeat passenger rate % is highest for Kochi city in May month with 24.29% and least is also for Kochi city with 10.42% in January month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City repeat passenger rate % is highest for Surat city with 42.62% and least is for Mysore with 11.22%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4ECF5-84F5-6854-2D3E-147FF4D9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9D33C-FD76-3F6F-E16B-A22BCE6FA0A5}"/>
              </a:ext>
            </a:extLst>
          </p:cNvPr>
          <p:cNvSpPr txBox="1"/>
          <p:nvPr/>
        </p:nvSpPr>
        <p:spPr>
          <a:xfrm>
            <a:off x="151502" y="278478"/>
            <a:ext cx="397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2060"/>
                </a:solidFill>
              </a:rPr>
              <a:t>Sample Dashboard (Visakhapatnam)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0A883-1322-ECBE-C31C-AE935122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52" y="857853"/>
            <a:ext cx="10165821" cy="5565828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5449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A1E956-45D4-71CF-59B1-35B84B0B4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9EBD2-38A3-4C4F-D80E-E04571F8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9856F-934A-5630-5E29-3A7FCCDF807A}"/>
              </a:ext>
            </a:extLst>
          </p:cNvPr>
          <p:cNvSpPr txBox="1"/>
          <p:nvPr/>
        </p:nvSpPr>
        <p:spPr>
          <a:xfrm>
            <a:off x="1094750" y="1044631"/>
            <a:ext cx="109830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Top 3 performing cities based on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total trips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are Jaipur (one-third), Kochi &amp; Chandigarh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Bottom 3 performing cities based on total trips are Coimbatore, Vadodara, Mysore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Top 3 performing cities based on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price efficiency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are Jaipur (30%), Kochi &amp; Chandigarh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Bottom 3 performing cities based on price efficiency are Surat, Vadodara &amp; Lucknow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Highest average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passenger rating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(new passengers) is Kochi with 8.98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Highest average passenger rating (repeat passengers) is Kochi with 8.00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Lowest average passenger rating (new passengers) is Lucknow with 7.97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Lowest average passenger rating (repeat passengers) is Vadodara with 5.97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Peak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demand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month (example Visakhapatnam) is April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Low demand month (example Visakhapatnam) is January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Weekday trip strong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preference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city is Lucknow with 70.41% more trips than on weekend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Weekend trip strong preference city is Mysore with34.54%  more trips than on weekday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Vadodara &amp; Lucknow peaked with 6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trips count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and are business-focused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Chandigarh &amp; Visakhapatnam lacks in terms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monthly evaluation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against total trips, new passengers &amp; average passenger ratings.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Top 2 cities with monthly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repeat rate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passengers' percentage are Kochi (May) &amp; Mysore (May)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Bottom 2 cities with monthly repeat rate passengers' percentage are Kochi (January) &amp; Mysore (January)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Top 2 cities with city repeat rate passengers' percentage are Surat &amp; Lucknow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	Bottom 2 cities with city repeat rate passengers' percentage are Mysore &amp; Jaipur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B6032-5E32-51EA-DA6D-CF7948071C76}"/>
              </a:ext>
            </a:extLst>
          </p:cNvPr>
          <p:cNvSpPr txBox="1"/>
          <p:nvPr/>
        </p:nvSpPr>
        <p:spPr>
          <a:xfrm>
            <a:off x="330357" y="458057"/>
            <a:ext cx="2331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</a:rPr>
              <a:t> CONCLUSION:</a:t>
            </a:r>
          </a:p>
        </p:txBody>
      </p:sp>
    </p:spTree>
    <p:extLst>
      <p:ext uri="{BB962C8B-B14F-4D97-AF65-F5344CB8AC3E}">
        <p14:creationId xmlns:p14="http://schemas.microsoft.com/office/powerpoint/2010/main" val="21562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25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75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7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7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25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7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7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4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7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7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75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75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75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175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84E3E6-C096-F79E-8E7F-9B41363A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39273B-68BC-24D8-56CE-27A53FC35A5A}"/>
              </a:ext>
            </a:extLst>
          </p:cNvPr>
          <p:cNvSpPr txBox="1"/>
          <p:nvPr/>
        </p:nvSpPr>
        <p:spPr>
          <a:xfrm>
            <a:off x="114225" y="458057"/>
            <a:ext cx="3490393" cy="510778"/>
          </a:xfrm>
          <a:prstGeom prst="round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00B050"/>
                </a:solidFill>
              </a:rPr>
              <a:t>RECOMMENDATIONS:</a:t>
            </a:r>
            <a:endParaRPr lang="en-IN" sz="36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3C179-047F-832E-3B84-C71780CDDC8B}"/>
              </a:ext>
            </a:extLst>
          </p:cNvPr>
          <p:cNvSpPr txBox="1"/>
          <p:nvPr/>
        </p:nvSpPr>
        <p:spPr>
          <a:xfrm>
            <a:off x="217194" y="1616007"/>
            <a:ext cx="2183425" cy="194095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 Drivers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Provide training on customer service, safe driving practices, and local navigation.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19BAD-DBC9-450D-ADFC-7608CA486E78}"/>
              </a:ext>
            </a:extLst>
          </p:cNvPr>
          <p:cNvSpPr txBox="1"/>
          <p:nvPr/>
        </p:nvSpPr>
        <p:spPr>
          <a:xfrm>
            <a:off x="2474182" y="1902336"/>
            <a:ext cx="2057627" cy="16344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Driver Profiles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Allow customers to view driver details and ratings before booking.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4BC49-BA73-BFA1-2FFB-5A452EEFB47B}"/>
              </a:ext>
            </a:extLst>
          </p:cNvPr>
          <p:cNvSpPr txBox="1"/>
          <p:nvPr/>
        </p:nvSpPr>
        <p:spPr>
          <a:xfrm>
            <a:off x="4600796" y="1627952"/>
            <a:ext cx="2183425" cy="19409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Dynamic Fleet Allocation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Use data analytics to predict demand and position cabs accordingly.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D8157-D746-CFDA-2BA2-12147649F280}"/>
              </a:ext>
            </a:extLst>
          </p:cNvPr>
          <p:cNvSpPr txBox="1"/>
          <p:nvPr/>
        </p:nvSpPr>
        <p:spPr>
          <a:xfrm>
            <a:off x="7175504" y="2951986"/>
            <a:ext cx="4902270" cy="7150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Reduce Wait Times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Increase fleet size or optimize scheduling to minimize waiting periods.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9453B-3309-85BE-497C-4349BF1493AD}"/>
              </a:ext>
            </a:extLst>
          </p:cNvPr>
          <p:cNvSpPr txBox="1"/>
          <p:nvPr/>
        </p:nvSpPr>
        <p:spPr>
          <a:xfrm>
            <a:off x="6853208" y="2127308"/>
            <a:ext cx="5301132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Multiple Payment Options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Support various payment methods like cards, UPI, and digital wallets.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582F0C-6EEB-7F2E-16B2-3E33A26C7275}"/>
              </a:ext>
            </a:extLst>
          </p:cNvPr>
          <p:cNvSpPr txBox="1"/>
          <p:nvPr/>
        </p:nvSpPr>
        <p:spPr>
          <a:xfrm>
            <a:off x="7538335" y="1258463"/>
            <a:ext cx="4539439" cy="715089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/>
              <a:t>Live Ride Monitoring</a:t>
            </a:r>
            <a:r>
              <a:rPr lang="en-US" dirty="0"/>
              <a:t>: Allow friends or family to track rides through shared links.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B5012-87AE-485B-4BC4-94687366387C}"/>
              </a:ext>
            </a:extLst>
          </p:cNvPr>
          <p:cNvSpPr txBox="1"/>
          <p:nvPr/>
        </p:nvSpPr>
        <p:spPr>
          <a:xfrm>
            <a:off x="6853208" y="3936751"/>
            <a:ext cx="2901070" cy="1328023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/>
              <a:t>Transparent Surge Pricing</a:t>
            </a:r>
            <a:r>
              <a:rPr lang="en-US" dirty="0"/>
              <a:t>: Notify users about price hikes due to demand and offer alternatives.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83B78C-9FDC-947A-ACFF-CC58F468C698}"/>
              </a:ext>
            </a:extLst>
          </p:cNvPr>
          <p:cNvSpPr txBox="1"/>
          <p:nvPr/>
        </p:nvSpPr>
        <p:spPr>
          <a:xfrm>
            <a:off x="348231" y="3657829"/>
            <a:ext cx="3083615" cy="1328023"/>
          </a:xfrm>
          <a:prstGeom prst="roundRect">
            <a:avLst/>
          </a:prstGeom>
          <a:solidFill>
            <a:srgbClr val="FF9999"/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/>
              <a:t>Regular Inspections</a:t>
            </a:r>
            <a:r>
              <a:rPr lang="en-US" dirty="0"/>
              <a:t>: Conduct periodic checks to ensure cleanliness, comfort, and safety of vehicles.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330772-F301-FE33-D43C-92FF4F8EFEFB}"/>
              </a:ext>
            </a:extLst>
          </p:cNvPr>
          <p:cNvSpPr txBox="1"/>
          <p:nvPr/>
        </p:nvSpPr>
        <p:spPr>
          <a:xfrm>
            <a:off x="500556" y="5264774"/>
            <a:ext cx="2390667" cy="13280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Incentive Programs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Offer bonuses for high ratings and consistent performance.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1F4ED5-FEA4-6201-3E94-0E35BEBA1BC6}"/>
              </a:ext>
            </a:extLst>
          </p:cNvPr>
          <p:cNvSpPr txBox="1"/>
          <p:nvPr/>
        </p:nvSpPr>
        <p:spPr>
          <a:xfrm>
            <a:off x="9919252" y="3820831"/>
            <a:ext cx="2158522" cy="13280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Health Benefits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Provide insurance or healthcare benefits for drivers.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9DBDE-9B45-DEFD-255E-2778DD2F766F}"/>
              </a:ext>
            </a:extLst>
          </p:cNvPr>
          <p:cNvSpPr txBox="1"/>
          <p:nvPr/>
        </p:nvSpPr>
        <p:spPr>
          <a:xfrm>
            <a:off x="9259998" y="5409131"/>
            <a:ext cx="2666170" cy="13280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Local Advertising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Invest in billboards, radio, and local newspapers to increase visibility.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9D371E-6F92-D6FC-8267-7D176BE11483}"/>
              </a:ext>
            </a:extLst>
          </p:cNvPr>
          <p:cNvSpPr txBox="1"/>
          <p:nvPr/>
        </p:nvSpPr>
        <p:spPr>
          <a:xfrm>
            <a:off x="6394609" y="5328235"/>
            <a:ext cx="2566780" cy="132802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Referral Programs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Offer discounts or free rides to customers who refer new users.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C1972B-97F0-72EC-63F3-744BBD6126A3}"/>
              </a:ext>
            </a:extLst>
          </p:cNvPr>
          <p:cNvSpPr txBox="1"/>
          <p:nvPr/>
        </p:nvSpPr>
        <p:spPr>
          <a:xfrm>
            <a:off x="3604619" y="3820830"/>
            <a:ext cx="3083615" cy="1328023"/>
          </a:xfrm>
          <a:prstGeom prst="roundRect">
            <a:avLst/>
          </a:prstGeom>
          <a:solidFill>
            <a:srgbClr val="29F3D1"/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Social Media Campaigns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Run targeted ads and promotions on platforms like Instagram, Facebook, and Twitter.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AD4C9C-3A9F-9639-F091-93BC5C76D261}"/>
              </a:ext>
            </a:extLst>
          </p:cNvPr>
          <p:cNvSpPr txBox="1"/>
          <p:nvPr/>
        </p:nvSpPr>
        <p:spPr>
          <a:xfrm>
            <a:off x="3189832" y="5432857"/>
            <a:ext cx="2906168" cy="13280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Partnerships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Collaborate with hotels, restaurants, airports, and events for exclusive cab services.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8DE8ECE-C160-62A8-D39B-E903B5A3D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3325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8" grpId="0" animBg="1"/>
      <p:bldP spid="10" grpId="0" animBg="1"/>
      <p:bldP spid="13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94F159-D116-E239-0106-3408C1EAD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D159F1-4265-ECB1-F56E-F56B36631479}"/>
              </a:ext>
            </a:extLst>
          </p:cNvPr>
          <p:cNvSpPr txBox="1"/>
          <p:nvPr/>
        </p:nvSpPr>
        <p:spPr>
          <a:xfrm>
            <a:off x="1700476" y="2012121"/>
            <a:ext cx="9405068" cy="186204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/>
            </a:prstTxWarp>
            <a:spAutoFit/>
          </a:bodyPr>
          <a:lstStyle/>
          <a:p>
            <a:r>
              <a:rPr lang="en-US" sz="11500" b="1" dirty="0">
                <a:solidFill>
                  <a:schemeClr val="accent1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THANK YOU</a:t>
            </a:r>
            <a:endParaRPr lang="en-IN" sz="11500" b="1" dirty="0">
              <a:solidFill>
                <a:schemeClr val="accent1">
                  <a:lumMod val="5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5DAF2-D397-92F3-2642-C35A9C86FE30}"/>
              </a:ext>
            </a:extLst>
          </p:cNvPr>
          <p:cNvSpPr txBox="1"/>
          <p:nvPr/>
        </p:nvSpPr>
        <p:spPr>
          <a:xfrm>
            <a:off x="8007627" y="6295647"/>
            <a:ext cx="4038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thakurpremsingh153@gmail.com</a:t>
            </a:r>
          </a:p>
        </p:txBody>
      </p:sp>
    </p:spTree>
    <p:extLst>
      <p:ext uri="{BB962C8B-B14F-4D97-AF65-F5344CB8AC3E}">
        <p14:creationId xmlns:p14="http://schemas.microsoft.com/office/powerpoint/2010/main" val="34005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B468B-D29F-49B5-D1EB-4685829D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1D78C-F540-DB13-5CC6-A508BB66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DA55F-6BA9-C012-41B1-C2F61E935EA7}"/>
              </a:ext>
            </a:extLst>
          </p:cNvPr>
          <p:cNvSpPr txBox="1"/>
          <p:nvPr/>
        </p:nvSpPr>
        <p:spPr>
          <a:xfrm>
            <a:off x="516835" y="1729407"/>
            <a:ext cx="5098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Domain: </a:t>
            </a:r>
            <a:r>
              <a:rPr lang="en-US" sz="2400" b="1" dirty="0">
                <a:solidFill>
                  <a:srgbClr val="00B050"/>
                </a:solidFill>
              </a:rPr>
              <a:t>Transportation &amp; Mobility</a:t>
            </a:r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3FA89-E22E-1BE7-A4FA-37EBA3E7D105}"/>
              </a:ext>
            </a:extLst>
          </p:cNvPr>
          <p:cNvSpPr txBox="1"/>
          <p:nvPr/>
        </p:nvSpPr>
        <p:spPr>
          <a:xfrm>
            <a:off x="8698469" y="1729406"/>
            <a:ext cx="3379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Function: </a:t>
            </a:r>
            <a:r>
              <a:rPr lang="en-US" sz="2400" b="1" dirty="0">
                <a:solidFill>
                  <a:srgbClr val="00B050"/>
                </a:solidFill>
              </a:rPr>
              <a:t>Operations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61C6E-C068-90C2-8922-6D065C5D0A75}"/>
              </a:ext>
            </a:extLst>
          </p:cNvPr>
          <p:cNvSpPr txBox="1"/>
          <p:nvPr/>
        </p:nvSpPr>
        <p:spPr>
          <a:xfrm>
            <a:off x="734994" y="3183039"/>
            <a:ext cx="48806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Trip volume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Passenger satisfaction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Repeat passenger rate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Trip distribution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Balance between new and repeat passengers</a:t>
            </a:r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DD2D9-D796-F02E-5047-610579681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34307" y="2971389"/>
            <a:ext cx="6120412" cy="306020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5A1899-1D59-E5B9-809E-0AB3B3B63488}"/>
              </a:ext>
            </a:extLst>
          </p:cNvPr>
          <p:cNvSpPr txBox="1"/>
          <p:nvPr/>
        </p:nvSpPr>
        <p:spPr>
          <a:xfrm>
            <a:off x="9016678" y="6421389"/>
            <a:ext cx="30264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  <a:hlinkClick r:id="rId5" tooltip="https://technofaq.org/posts/2019/12/top-8-reasons-as-to-why-should-taxi-businesses-invest-in-branded-taxi-app-developmen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800" dirty="0">
                <a:solidFill>
                  <a:schemeClr val="bg1"/>
                </a:solidFill>
              </a:rPr>
              <a:t> by Unknown Author is licensed under </a:t>
            </a:r>
            <a:r>
              <a:rPr lang="en-IN" sz="800" dirty="0">
                <a:solidFill>
                  <a:schemeClr val="bg1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2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257754-FA7D-231E-E4AA-1FF53A54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D4393-BC24-7344-ED66-CDC3CA5270F3}"/>
              </a:ext>
            </a:extLst>
          </p:cNvPr>
          <p:cNvSpPr txBox="1"/>
          <p:nvPr/>
        </p:nvSpPr>
        <p:spPr>
          <a:xfrm>
            <a:off x="1850560" y="3429000"/>
            <a:ext cx="849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Manrope"/>
              </a:rPr>
              <a:t>A</a:t>
            </a:r>
            <a:r>
              <a:rPr lang="en-US" b="1" i="0" dirty="0">
                <a:solidFill>
                  <a:srgbClr val="002060"/>
                </a:solidFill>
                <a:effectLst/>
                <a:latin typeface="Manrope"/>
              </a:rPr>
              <a:t> cab service company established two years ago, has gained a strong foothold in the Indian market by focusing on tier-2 cities. </a:t>
            </a:r>
          </a:p>
          <a:p>
            <a:pPr algn="ctr"/>
            <a:endParaRPr lang="en-US" b="1" i="0" dirty="0">
              <a:solidFill>
                <a:srgbClr val="002060"/>
              </a:solidFill>
              <a:effectLst/>
              <a:latin typeface="Manrope"/>
            </a:endParaRPr>
          </a:p>
          <a:p>
            <a:pPr algn="ctr"/>
            <a:r>
              <a:rPr lang="en-US" b="1" i="0" dirty="0">
                <a:solidFill>
                  <a:srgbClr val="002060"/>
                </a:solidFill>
                <a:effectLst/>
                <a:latin typeface="Manrope"/>
              </a:rPr>
              <a:t>Good cabs is committed to supporting local drivers, helping them make a sustainable living in their hometowns while ensuring excellent service to passengers.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36506-73E0-0AE9-0233-9953C6E2A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4565023" y="1550504"/>
            <a:ext cx="3061954" cy="915257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78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6DEC16-A8CF-23AF-F7F4-1CB297AA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19BA0-8A59-2361-0C78-158C0DD1A848}"/>
              </a:ext>
            </a:extLst>
          </p:cNvPr>
          <p:cNvSpPr txBox="1"/>
          <p:nvPr/>
        </p:nvSpPr>
        <p:spPr>
          <a:xfrm>
            <a:off x="157467" y="2274838"/>
            <a:ext cx="47681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2060"/>
                </a:solidFill>
                <a:effectLst/>
                <a:latin typeface="Manrope"/>
              </a:rPr>
              <a:t>With operations in ten tier-2 cities across India, Good cabs has set ambitious performance targets for 2024 to drive growth and improve passenger satisfaction.</a:t>
            </a:r>
          </a:p>
          <a:p>
            <a:pPr algn="ctr"/>
            <a:endParaRPr lang="en-US" b="1" i="0" dirty="0">
              <a:solidFill>
                <a:srgbClr val="002060"/>
              </a:solidFill>
              <a:effectLst/>
              <a:latin typeface="Manrope"/>
            </a:endParaRPr>
          </a:p>
          <a:p>
            <a:pPr algn="ctr"/>
            <a:r>
              <a:rPr lang="en-US" b="1" i="0" dirty="0">
                <a:solidFill>
                  <a:srgbClr val="002060"/>
                </a:solidFill>
                <a:effectLst/>
                <a:latin typeface="Manrope"/>
              </a:rPr>
              <a:t>As part of this initiative, the Good cabs management team aims to assess the company’s performance across various key metrics.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09723-95B8-3D98-839C-6A485FC7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69" y="1377696"/>
            <a:ext cx="6711973" cy="437557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195499-B17C-33BF-C39D-5DBB92FC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401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58807-A970-7FD4-6D67-564F99C03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3BD8A0-C5D4-6463-7D3B-5FF9C283E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C82B5E-F3F1-7A97-444A-79CB74345911}"/>
              </a:ext>
            </a:extLst>
          </p:cNvPr>
          <p:cNvSpPr txBox="1"/>
          <p:nvPr/>
        </p:nvSpPr>
        <p:spPr>
          <a:xfrm>
            <a:off x="4914975" y="3892490"/>
            <a:ext cx="62583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Thakur Prem Singh</a:t>
            </a:r>
          </a:p>
          <a:p>
            <a:r>
              <a:rPr lang="en-US" sz="1400" i="1" dirty="0"/>
              <a:t>I have 3 YOE in IT industry and Working At TCS (Dec-2024)</a:t>
            </a:r>
          </a:p>
          <a:p>
            <a:endParaRPr lang="en-US" sz="1400" i="1" dirty="0"/>
          </a:p>
          <a:p>
            <a:r>
              <a:rPr lang="en-US" dirty="0">
                <a:solidFill>
                  <a:srgbClr val="002060"/>
                </a:solidFill>
                <a:latin typeface="Abadi" panose="020B0604020104020204" pitchFamily="34" charset="0"/>
              </a:rPr>
              <a:t>thakurpremsingh153@gmail.com</a:t>
            </a:r>
          </a:p>
          <a:p>
            <a:r>
              <a:rPr lang="en-IN" dirty="0">
                <a:solidFill>
                  <a:srgbClr val="002060"/>
                </a:solidFill>
                <a:latin typeface="Abadi" panose="020B0604020104020204" pitchFamily="34" charset="0"/>
              </a:rPr>
              <a:t>https://www.linkedin.com/in/thakur-prem-singh-61943715a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D7E0C-2C14-06CA-08D7-560433210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5" y="977682"/>
            <a:ext cx="3245040" cy="4422913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3806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ADDD8-1F09-B463-DBA4-6C5E6F9F6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28054-4474-FD36-3728-9DF90558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3" y="2302260"/>
            <a:ext cx="3259931" cy="344230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BB6F1-FD92-A0E6-44F7-7F9FB627E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41" y="2302260"/>
            <a:ext cx="1575959" cy="83622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AFAB2-B6FB-CE8C-91DE-5F6CA5CF9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46" y="2294588"/>
            <a:ext cx="1080000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279F42-BB0D-FE40-D4FE-79143EA1B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7" y="3881244"/>
            <a:ext cx="1080000" cy="108000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29382-68B3-46F9-DFCD-7625F15AB1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65" y="2349000"/>
            <a:ext cx="1080000" cy="10800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5A928-D207-7432-E14B-4B5B36CC2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109" y="3881244"/>
            <a:ext cx="1159246" cy="10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497A58-E091-70A6-D6F6-137408C0B6E1}"/>
              </a:ext>
            </a:extLst>
          </p:cNvPr>
          <p:cNvSpPr txBox="1"/>
          <p:nvPr/>
        </p:nvSpPr>
        <p:spPr>
          <a:xfrm>
            <a:off x="3150313" y="638437"/>
            <a:ext cx="1197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Data 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31C76-F2DF-218E-A51F-A478356B0C1C}"/>
              </a:ext>
            </a:extLst>
          </p:cNvPr>
          <p:cNvSpPr txBox="1"/>
          <p:nvPr/>
        </p:nvSpPr>
        <p:spPr>
          <a:xfrm>
            <a:off x="1625298" y="1623210"/>
            <a:ext cx="10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Csv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E167FE-EB8A-1D70-B9B9-37B4FBCD7652}"/>
              </a:ext>
            </a:extLst>
          </p:cNvPr>
          <p:cNvSpPr txBox="1"/>
          <p:nvPr/>
        </p:nvSpPr>
        <p:spPr>
          <a:xfrm>
            <a:off x="4779264" y="1623210"/>
            <a:ext cx="113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Database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7202EEB-677A-73BA-0B80-EE8460E4458C}"/>
              </a:ext>
            </a:extLst>
          </p:cNvPr>
          <p:cNvSpPr/>
          <p:nvPr/>
        </p:nvSpPr>
        <p:spPr>
          <a:xfrm rot="16200000">
            <a:off x="3564509" y="-365314"/>
            <a:ext cx="369331" cy="3474451"/>
          </a:xfrm>
          <a:prstGeom prst="rightBrac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5001FB-DDDF-AC5A-F2F0-AAFC79830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9632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DDA09-E439-50C7-87F8-3535D211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C48E3-1BDB-FF07-49A3-4991649F3684}"/>
              </a:ext>
            </a:extLst>
          </p:cNvPr>
          <p:cNvSpPr txBox="1"/>
          <p:nvPr/>
        </p:nvSpPr>
        <p:spPr>
          <a:xfrm>
            <a:off x="2278956" y="2117103"/>
            <a:ext cx="827947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City-Level Fare and Trip Summary Report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Monthly City-Level Trips Target Performance Report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City-Level Repeat Passenger Trip Frequency Report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Identify Cities with Highest and Lowest Total New Passengers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Identify Month with Highest Revenue for Each City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Repeat Passenger Rate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EE165-2F60-6E1B-273B-2C809D07C656}"/>
              </a:ext>
            </a:extLst>
          </p:cNvPr>
          <p:cNvSpPr txBox="1"/>
          <p:nvPr/>
        </p:nvSpPr>
        <p:spPr>
          <a:xfrm>
            <a:off x="4092633" y="918139"/>
            <a:ext cx="400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B050"/>
                </a:solidFill>
              </a:rPr>
              <a:t>AD-HOC REQUESTS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68BDC-1331-86A4-C80E-AC92627D9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2974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BAE1C-ED81-B3FA-3CB4-29649375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B61DB6-F012-F9DA-09EF-8A67601024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2" t="8929"/>
          <a:stretch/>
        </p:blipFill>
        <p:spPr>
          <a:xfrm>
            <a:off x="39756" y="1540565"/>
            <a:ext cx="12112487" cy="4165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5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B0A3B8-D095-FE58-83C4-779C6055AABE}"/>
              </a:ext>
            </a:extLst>
          </p:cNvPr>
          <p:cNvSpPr txBox="1"/>
          <p:nvPr/>
        </p:nvSpPr>
        <p:spPr>
          <a:xfrm>
            <a:off x="4393096" y="967376"/>
            <a:ext cx="316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Data Model (connecting tables)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DD921-C355-4DB9-26EE-1F2CB6D0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0183" r="4477" b="14302"/>
          <a:stretch/>
        </p:blipFill>
        <p:spPr>
          <a:xfrm>
            <a:off x="10873409" y="98057"/>
            <a:ext cx="1204365" cy="360000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789790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1424</TotalTime>
  <Words>1102</Words>
  <Application>Microsoft Office PowerPoint</Application>
  <PresentationFormat>Widescreen</PresentationFormat>
  <Paragraphs>121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Abadi</vt:lpstr>
      <vt:lpstr>Arial</vt:lpstr>
      <vt:lpstr>Arial Rounded MT Bold</vt:lpstr>
      <vt:lpstr>Calibri</vt:lpstr>
      <vt:lpstr>Calibri Light</vt:lpstr>
      <vt:lpstr>Manrope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 kur</dc:creator>
  <cp:lastModifiedBy>Tha kur</cp:lastModifiedBy>
  <cp:revision>101</cp:revision>
  <dcterms:created xsi:type="dcterms:W3CDTF">2024-11-29T08:03:24Z</dcterms:created>
  <dcterms:modified xsi:type="dcterms:W3CDTF">2024-12-13T19:34:26Z</dcterms:modified>
</cp:coreProperties>
</file>